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261" r:id="rId5"/>
    <p:sldId id="265" r:id="rId6"/>
    <p:sldId id="266" r:id="rId7"/>
    <p:sldId id="268" r:id="rId8"/>
    <p:sldId id="272" r:id="rId9"/>
    <p:sldId id="270" r:id="rId10"/>
    <p:sldId id="271" r:id="rId11"/>
    <p:sldId id="273" r:id="rId12"/>
    <p:sldId id="269" r:id="rId13"/>
    <p:sldId id="264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851"/>
    <a:srgbClr val="042751"/>
    <a:srgbClr val="FFFFFF"/>
    <a:srgbClr val="012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071D29-69A6-4924-9EDB-B694B1B988F8}" v="32" dt="2026-09-28T08:49:25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06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tár Zsófia" userId="a523279f-fd06-453a-aba0-973c9de92eae" providerId="ADAL" clId="{8943641B-7F62-4053-B3A6-3866D9F9DCB5}"/>
    <pc:docChg chg="undo custSel modSld">
      <pc:chgData name="Határ Zsófia" userId="a523279f-fd06-453a-aba0-973c9de92eae" providerId="ADAL" clId="{8943641B-7F62-4053-B3A6-3866D9F9DCB5}" dt="2026-09-28T09:05:47.659" v="1232" actId="1076"/>
      <pc:docMkLst>
        <pc:docMk/>
      </pc:docMkLst>
      <pc:sldChg chg="addSp delSp modSp mod">
        <pc:chgData name="Határ Zsófia" userId="a523279f-fd06-453a-aba0-973c9de92eae" providerId="ADAL" clId="{8943641B-7F62-4053-B3A6-3866D9F9DCB5}" dt="2026-09-28T09:05:47.659" v="1232" actId="1076"/>
        <pc:sldMkLst>
          <pc:docMk/>
          <pc:sldMk cId="2222182587" sldId="261"/>
        </pc:sldMkLst>
        <pc:spChg chg="mod">
          <ac:chgData name="Határ Zsófia" userId="a523279f-fd06-453a-aba0-973c9de92eae" providerId="ADAL" clId="{8943641B-7F62-4053-B3A6-3866D9F9DCB5}" dt="2026-09-28T08:23:26.668" v="119" actId="20577"/>
          <ac:spMkLst>
            <pc:docMk/>
            <pc:sldMk cId="2222182587" sldId="261"/>
            <ac:spMk id="5" creationId="{B46220C8-18AF-4FD2-A0E3-B402C4421CA8}"/>
          </ac:spMkLst>
        </pc:spChg>
        <pc:spChg chg="mod">
          <ac:chgData name="Határ Zsófia" userId="a523279f-fd06-453a-aba0-973c9de92eae" providerId="ADAL" clId="{8943641B-7F62-4053-B3A6-3866D9F9DCB5}" dt="2026-09-28T08:23:42.168" v="120"/>
          <ac:spMkLst>
            <pc:docMk/>
            <pc:sldMk cId="2222182587" sldId="261"/>
            <ac:spMk id="6" creationId="{881288BA-6D9D-4519-B627-D3320E1CCA2E}"/>
          </ac:spMkLst>
        </pc:spChg>
        <pc:spChg chg="mod">
          <ac:chgData name="Határ Zsófia" userId="a523279f-fd06-453a-aba0-973c9de92eae" providerId="ADAL" clId="{8943641B-7F62-4053-B3A6-3866D9F9DCB5}" dt="2026-09-28T08:23:10.140" v="116" actId="6549"/>
          <ac:spMkLst>
            <pc:docMk/>
            <pc:sldMk cId="2222182587" sldId="261"/>
            <ac:spMk id="7" creationId="{7526A6D4-531E-7D43-81CA-954398D2809F}"/>
          </ac:spMkLst>
        </pc:spChg>
        <pc:spChg chg="mod">
          <ac:chgData name="Határ Zsófia" userId="a523279f-fd06-453a-aba0-973c9de92eae" providerId="ADAL" clId="{8943641B-7F62-4053-B3A6-3866D9F9DCB5}" dt="2026-09-28T08:23:57.090" v="121"/>
          <ac:spMkLst>
            <pc:docMk/>
            <pc:sldMk cId="2222182587" sldId="261"/>
            <ac:spMk id="10" creationId="{E11014F0-CB76-7EFB-9308-D3B7F61DCC04}"/>
          </ac:spMkLst>
        </pc:spChg>
        <pc:spChg chg="add mod">
          <ac:chgData name="Határ Zsófia" userId="a523279f-fd06-453a-aba0-973c9de92eae" providerId="ADAL" clId="{8943641B-7F62-4053-B3A6-3866D9F9DCB5}" dt="2026-09-28T08:27:31.862" v="144" actId="2085"/>
          <ac:spMkLst>
            <pc:docMk/>
            <pc:sldMk cId="2222182587" sldId="261"/>
            <ac:spMk id="12" creationId="{6858DCA3-F582-3F97-2933-CB6A15BCE37B}"/>
          </ac:spMkLst>
        </pc:spChg>
        <pc:picChg chg="del">
          <ac:chgData name="Határ Zsófia" userId="a523279f-fd06-453a-aba0-973c9de92eae" providerId="ADAL" clId="{8943641B-7F62-4053-B3A6-3866D9F9DCB5}" dt="2026-09-28T08:24:10.126" v="124" actId="478"/>
          <ac:picMkLst>
            <pc:docMk/>
            <pc:sldMk cId="2222182587" sldId="261"/>
            <ac:picMk id="3" creationId="{4B7232E0-A772-0EC5-E7CD-1934A3DBCB81}"/>
          </ac:picMkLst>
        </pc:picChg>
        <pc:picChg chg="add mod">
          <ac:chgData name="Határ Zsófia" userId="a523279f-fd06-453a-aba0-973c9de92eae" providerId="ADAL" clId="{8943641B-7F62-4053-B3A6-3866D9F9DCB5}" dt="2026-09-28T08:24:16.253" v="126" actId="14100"/>
          <ac:picMkLst>
            <pc:docMk/>
            <pc:sldMk cId="2222182587" sldId="261"/>
            <ac:picMk id="4" creationId="{106AA3FE-B1AD-136B-AACA-E8F879C5D38E}"/>
          </ac:picMkLst>
        </pc:picChg>
        <pc:picChg chg="mod">
          <ac:chgData name="Határ Zsófia" userId="a523279f-fd06-453a-aba0-973c9de92eae" providerId="ADAL" clId="{8943641B-7F62-4053-B3A6-3866D9F9DCB5}" dt="2026-09-28T08:25:43.642" v="130" actId="1076"/>
          <ac:picMkLst>
            <pc:docMk/>
            <pc:sldMk cId="2222182587" sldId="261"/>
            <ac:picMk id="9" creationId="{1BB750F0-C4EC-3648-AADD-4031E57F6335}"/>
          </ac:picMkLst>
        </pc:picChg>
        <pc:picChg chg="add mod ord">
          <ac:chgData name="Határ Zsófia" userId="a523279f-fd06-453a-aba0-973c9de92eae" providerId="ADAL" clId="{8943641B-7F62-4053-B3A6-3866D9F9DCB5}" dt="2026-09-28T09:05:47.659" v="1232" actId="1076"/>
          <ac:picMkLst>
            <pc:docMk/>
            <pc:sldMk cId="2222182587" sldId="261"/>
            <ac:picMk id="11" creationId="{3A38BC60-3DC5-DAFC-4359-42FE76D18D63}"/>
          </ac:picMkLst>
        </pc:picChg>
      </pc:sldChg>
      <pc:sldChg chg="addSp modSp mod">
        <pc:chgData name="Határ Zsófia" userId="a523279f-fd06-453a-aba0-973c9de92eae" providerId="ADAL" clId="{8943641B-7F62-4053-B3A6-3866D9F9DCB5}" dt="2026-09-28T08:31:48.854" v="560" actId="1076"/>
        <pc:sldMkLst>
          <pc:docMk/>
          <pc:sldMk cId="1735952963" sldId="264"/>
        </pc:sldMkLst>
        <pc:spChg chg="add mod">
          <ac:chgData name="Határ Zsófia" userId="a523279f-fd06-453a-aba0-973c9de92eae" providerId="ADAL" clId="{8943641B-7F62-4053-B3A6-3866D9F9DCB5}" dt="2026-09-28T08:31:31.169" v="558" actId="1076"/>
          <ac:spMkLst>
            <pc:docMk/>
            <pc:sldMk cId="1735952963" sldId="264"/>
            <ac:spMk id="3" creationId="{CDC800E1-7561-33F8-79ED-2CA18A4D6724}"/>
          </ac:spMkLst>
        </pc:spChg>
        <pc:spChg chg="mod">
          <ac:chgData name="Határ Zsófia" userId="a523279f-fd06-453a-aba0-973c9de92eae" providerId="ADAL" clId="{8943641B-7F62-4053-B3A6-3866D9F9DCB5}" dt="2026-09-28T08:31:16.085" v="556" actId="20577"/>
          <ac:spMkLst>
            <pc:docMk/>
            <pc:sldMk cId="1735952963" sldId="264"/>
            <ac:spMk id="7" creationId="{7526A6D4-531E-7D43-81CA-954398D2809F}"/>
          </ac:spMkLst>
        </pc:spChg>
        <pc:spChg chg="mod">
          <ac:chgData name="Határ Zsófia" userId="a523279f-fd06-453a-aba0-973c9de92eae" providerId="ADAL" clId="{8943641B-7F62-4053-B3A6-3866D9F9DCB5}" dt="2026-09-28T08:31:07.528" v="527"/>
          <ac:spMkLst>
            <pc:docMk/>
            <pc:sldMk cId="1735952963" sldId="264"/>
            <ac:spMk id="9" creationId="{D7A21185-FF9F-4E99-A9CB-3E79EB5EE0C7}"/>
          </ac:spMkLst>
        </pc:spChg>
        <pc:picChg chg="add mod">
          <ac:chgData name="Határ Zsófia" userId="a523279f-fd06-453a-aba0-973c9de92eae" providerId="ADAL" clId="{8943641B-7F62-4053-B3A6-3866D9F9DCB5}" dt="2026-09-28T08:31:48.854" v="560" actId="1076"/>
          <ac:picMkLst>
            <pc:docMk/>
            <pc:sldMk cId="1735952963" sldId="264"/>
            <ac:picMk id="5" creationId="{39B370BC-2F34-AA73-2C9C-293D43C083B1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0:27.903" v="601" actId="164"/>
        <pc:sldMkLst>
          <pc:docMk/>
          <pc:sldMk cId="1476409310" sldId="265"/>
        </pc:sldMkLst>
        <pc:spChg chg="mod">
          <ac:chgData name="Határ Zsófia" userId="a523279f-fd06-453a-aba0-973c9de92eae" providerId="ADAL" clId="{8943641B-7F62-4053-B3A6-3866D9F9DCB5}" dt="2026-09-28T08:28:47.840" v="197" actId="20577"/>
          <ac:spMkLst>
            <pc:docMk/>
            <pc:sldMk cId="1476409310" sldId="265"/>
            <ac:spMk id="3" creationId="{2055B12D-36C5-D408-3E05-FC523CF0D593}"/>
          </ac:spMkLst>
        </pc:spChg>
        <pc:spChg chg="mod">
          <ac:chgData name="Határ Zsófia" userId="a523279f-fd06-453a-aba0-973c9de92eae" providerId="ADAL" clId="{8943641B-7F62-4053-B3A6-3866D9F9DCB5}" dt="2026-09-28T08:28:53.695" v="204" actId="20577"/>
          <ac:spMkLst>
            <pc:docMk/>
            <pc:sldMk cId="1476409310" sldId="265"/>
            <ac:spMk id="7" creationId="{F4AF2C21-84B7-86DD-00CD-1EE098E096FC}"/>
          </ac:spMkLst>
        </pc:spChg>
        <pc:spChg chg="mod">
          <ac:chgData name="Határ Zsófia" userId="a523279f-fd06-453a-aba0-973c9de92eae" providerId="ADAL" clId="{8943641B-7F62-4053-B3A6-3866D9F9DCB5}" dt="2026-09-28T08:29:23.140" v="258"/>
          <ac:spMkLst>
            <pc:docMk/>
            <pc:sldMk cId="1476409310" sldId="265"/>
            <ac:spMk id="8" creationId="{32203806-F965-A124-B3F2-EFC4A68AAB1A}"/>
          </ac:spMkLst>
        </pc:spChg>
        <pc:spChg chg="add del">
          <ac:chgData name="Határ Zsófia" userId="a523279f-fd06-453a-aba0-973c9de92eae" providerId="ADAL" clId="{8943641B-7F62-4053-B3A6-3866D9F9DCB5}" dt="2026-09-28T08:39:30.447" v="590" actId="478"/>
          <ac:spMkLst>
            <pc:docMk/>
            <pc:sldMk cId="1476409310" sldId="265"/>
            <ac:spMk id="12" creationId="{C0343F83-C289-4EDB-08EA-9A1FC63F67C3}"/>
          </ac:spMkLst>
        </pc:spChg>
        <pc:spChg chg="add mod">
          <ac:chgData name="Határ Zsófia" userId="a523279f-fd06-453a-aba0-973c9de92eae" providerId="ADAL" clId="{8943641B-7F62-4053-B3A6-3866D9F9DCB5}" dt="2026-09-28T08:40:27.903" v="601" actId="164"/>
          <ac:spMkLst>
            <pc:docMk/>
            <pc:sldMk cId="1476409310" sldId="265"/>
            <ac:spMk id="14" creationId="{0A6B877B-F1CD-D922-EB20-623135B69A15}"/>
          </ac:spMkLst>
        </pc:spChg>
        <pc:spChg chg="add del">
          <ac:chgData name="Határ Zsófia" userId="a523279f-fd06-453a-aba0-973c9de92eae" providerId="ADAL" clId="{8943641B-7F62-4053-B3A6-3866D9F9DCB5}" dt="2026-09-28T08:39:57.910" v="596" actId="478"/>
          <ac:spMkLst>
            <pc:docMk/>
            <pc:sldMk cId="1476409310" sldId="265"/>
            <ac:spMk id="16" creationId="{12DC5D93-03C2-4137-D9F7-D148693FB307}"/>
          </ac:spMkLst>
        </pc:spChg>
        <pc:grpChg chg="add mod">
          <ac:chgData name="Határ Zsófia" userId="a523279f-fd06-453a-aba0-973c9de92eae" providerId="ADAL" clId="{8943641B-7F62-4053-B3A6-3866D9F9DCB5}" dt="2026-09-28T08:40:27.903" v="601" actId="164"/>
          <ac:grpSpMkLst>
            <pc:docMk/>
            <pc:sldMk cId="1476409310" sldId="265"/>
            <ac:grpSpMk id="19" creationId="{D7232BB9-531A-787A-C6DD-078DA201AB36}"/>
          </ac:grpSpMkLst>
        </pc:grpChg>
        <pc:picChg chg="del">
          <ac:chgData name="Határ Zsófia" userId="a523279f-fd06-453a-aba0-973c9de92eae" providerId="ADAL" clId="{8943641B-7F62-4053-B3A6-3866D9F9DCB5}" dt="2026-09-28T08:32:53.996" v="563" actId="478"/>
          <ac:picMkLst>
            <pc:docMk/>
            <pc:sldMk cId="1476409310" sldId="265"/>
            <ac:picMk id="9" creationId="{8609C81B-7DD6-9B0A-716C-35F9E7D25C43}"/>
          </ac:picMkLst>
        </pc:picChg>
        <pc:picChg chg="mod">
          <ac:chgData name="Határ Zsófia" userId="a523279f-fd06-453a-aba0-973c9de92eae" providerId="ADAL" clId="{8943641B-7F62-4053-B3A6-3866D9F9DCB5}" dt="2026-09-28T08:32:00.015" v="562" actId="1076"/>
          <ac:picMkLst>
            <pc:docMk/>
            <pc:sldMk cId="1476409310" sldId="265"/>
            <ac:picMk id="10" creationId="{E67D3D4B-6B0A-EE4E-5CD0-09CB793D4134}"/>
          </ac:picMkLst>
        </pc:picChg>
        <pc:picChg chg="add mod">
          <ac:chgData name="Határ Zsófia" userId="a523279f-fd06-453a-aba0-973c9de92eae" providerId="ADAL" clId="{8943641B-7F62-4053-B3A6-3866D9F9DCB5}" dt="2026-09-28T08:33:04.289" v="571" actId="1035"/>
          <ac:picMkLst>
            <pc:docMk/>
            <pc:sldMk cId="1476409310" sldId="265"/>
            <ac:picMk id="11" creationId="{C9DB03C1-2B99-D52F-06CC-8CF18A291CCF}"/>
          </ac:picMkLst>
        </pc:picChg>
        <pc:picChg chg="add mod">
          <ac:chgData name="Határ Zsófia" userId="a523279f-fd06-453a-aba0-973c9de92eae" providerId="ADAL" clId="{8943641B-7F62-4053-B3A6-3866D9F9DCB5}" dt="2026-09-28T08:40:27.903" v="601" actId="164"/>
          <ac:picMkLst>
            <pc:docMk/>
            <pc:sldMk cId="1476409310" sldId="265"/>
            <ac:picMk id="18" creationId="{3A2D2C91-66ED-118D-F765-8115E83D2130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5:31.941" v="763" actId="20577"/>
        <pc:sldMkLst>
          <pc:docMk/>
          <pc:sldMk cId="3260948168" sldId="266"/>
        </pc:sldMkLst>
        <pc:spChg chg="mod">
          <ac:chgData name="Határ Zsófia" userId="a523279f-fd06-453a-aba0-973c9de92eae" providerId="ADAL" clId="{8943641B-7F62-4053-B3A6-3866D9F9DCB5}" dt="2026-09-28T08:45:31.941" v="763" actId="20577"/>
          <ac:spMkLst>
            <pc:docMk/>
            <pc:sldMk cId="3260948168" sldId="266"/>
            <ac:spMk id="3" creationId="{C0333483-5E22-56DE-60D1-67858CFB1B7D}"/>
          </ac:spMkLst>
        </pc:spChg>
        <pc:spChg chg="mod">
          <ac:chgData name="Határ Zsófia" userId="a523279f-fd06-453a-aba0-973c9de92eae" providerId="ADAL" clId="{8943641B-7F62-4053-B3A6-3866D9F9DCB5}" dt="2026-09-28T08:29:38.439" v="331"/>
          <ac:spMkLst>
            <pc:docMk/>
            <pc:sldMk cId="3260948168" sldId="266"/>
            <ac:spMk id="8" creationId="{A0E9C724-756C-51E9-8F78-8C3C53050DD0}"/>
          </ac:spMkLst>
        </pc:spChg>
        <pc:spChg chg="mod">
          <ac:chgData name="Határ Zsófia" userId="a523279f-fd06-453a-aba0-973c9de92eae" providerId="ADAL" clId="{8943641B-7F62-4053-B3A6-3866D9F9DCB5}" dt="2026-09-28T08:40:33.562" v="602"/>
          <ac:spMkLst>
            <pc:docMk/>
            <pc:sldMk cId="3260948168" sldId="266"/>
            <ac:spMk id="13" creationId="{C9DCEF53-25CF-9757-8CF4-5B3721A786BA}"/>
          </ac:spMkLst>
        </pc:spChg>
        <pc:grpChg chg="add mod">
          <ac:chgData name="Határ Zsófia" userId="a523279f-fd06-453a-aba0-973c9de92eae" providerId="ADAL" clId="{8943641B-7F62-4053-B3A6-3866D9F9DCB5}" dt="2026-09-28T08:40:33.562" v="602"/>
          <ac:grpSpMkLst>
            <pc:docMk/>
            <pc:sldMk cId="3260948168" sldId="266"/>
            <ac:grpSpMk id="12" creationId="{1AA3F262-2B52-32FF-B4C1-6CBE35C0A430}"/>
          </ac:grpSpMkLst>
        </pc:grpChg>
        <pc:picChg chg="add">
          <ac:chgData name="Határ Zsófia" userId="a523279f-fd06-453a-aba0-973c9de92eae" providerId="ADAL" clId="{8943641B-7F62-4053-B3A6-3866D9F9DCB5}" dt="2026-09-28T08:33:15.219" v="575" actId="22"/>
          <ac:picMkLst>
            <pc:docMk/>
            <pc:sldMk cId="3260948168" sldId="266"/>
            <ac:picMk id="7" creationId="{60D6BE6F-300A-230A-2591-57D1140DDB37}"/>
          </ac:picMkLst>
        </pc:picChg>
        <pc:picChg chg="del">
          <ac:chgData name="Határ Zsófia" userId="a523279f-fd06-453a-aba0-973c9de92eae" providerId="ADAL" clId="{8943641B-7F62-4053-B3A6-3866D9F9DCB5}" dt="2026-09-28T08:33:14.584" v="574" actId="478"/>
          <ac:picMkLst>
            <pc:docMk/>
            <pc:sldMk cId="3260948168" sldId="266"/>
            <ac:picMk id="9" creationId="{5016DCCC-2AAF-1348-AC93-ACA7ED622DB8}"/>
          </ac:picMkLst>
        </pc:picChg>
        <pc:picChg chg="mod">
          <ac:chgData name="Határ Zsófia" userId="a523279f-fd06-453a-aba0-973c9de92eae" providerId="ADAL" clId="{8943641B-7F62-4053-B3A6-3866D9F9DCB5}" dt="2026-09-28T08:33:12.895" v="573" actId="1076"/>
          <ac:picMkLst>
            <pc:docMk/>
            <pc:sldMk cId="3260948168" sldId="266"/>
            <ac:picMk id="10" creationId="{3FC9E2EC-DA8E-B877-FC7A-C927BEB1BC1A}"/>
          </ac:picMkLst>
        </pc:picChg>
        <pc:picChg chg="mod">
          <ac:chgData name="Határ Zsófia" userId="a523279f-fd06-453a-aba0-973c9de92eae" providerId="ADAL" clId="{8943641B-7F62-4053-B3A6-3866D9F9DCB5}" dt="2026-09-28T08:40:33.562" v="602"/>
          <ac:picMkLst>
            <pc:docMk/>
            <pc:sldMk cId="3260948168" sldId="266"/>
            <ac:picMk id="14" creationId="{F106D795-F457-9C3A-1640-BC9A46947015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5:57.701" v="779" actId="20577"/>
        <pc:sldMkLst>
          <pc:docMk/>
          <pc:sldMk cId="2832588833" sldId="268"/>
        </pc:sldMkLst>
        <pc:spChg chg="mod">
          <ac:chgData name="Határ Zsófia" userId="a523279f-fd06-453a-aba0-973c9de92eae" providerId="ADAL" clId="{8943641B-7F62-4053-B3A6-3866D9F9DCB5}" dt="2026-09-28T08:45:57.701" v="779" actId="20577"/>
          <ac:spMkLst>
            <pc:docMk/>
            <pc:sldMk cId="2832588833" sldId="268"/>
            <ac:spMk id="3" creationId="{89D2AF0A-1043-C824-D3D8-EA05DCBF19F2}"/>
          </ac:spMkLst>
        </pc:spChg>
        <pc:spChg chg="mod">
          <ac:chgData name="Határ Zsófia" userId="a523279f-fd06-453a-aba0-973c9de92eae" providerId="ADAL" clId="{8943641B-7F62-4053-B3A6-3866D9F9DCB5}" dt="2026-09-28T08:29:57.254" v="359"/>
          <ac:spMkLst>
            <pc:docMk/>
            <pc:sldMk cId="2832588833" sldId="268"/>
            <ac:spMk id="8" creationId="{1312001A-008D-D2B8-0C90-162CA679146E}"/>
          </ac:spMkLst>
        </pc:spChg>
        <pc:spChg chg="mod">
          <ac:chgData name="Határ Zsófia" userId="a523279f-fd06-453a-aba0-973c9de92eae" providerId="ADAL" clId="{8943641B-7F62-4053-B3A6-3866D9F9DCB5}" dt="2026-09-28T08:40:37.732" v="603"/>
          <ac:spMkLst>
            <pc:docMk/>
            <pc:sldMk cId="2832588833" sldId="268"/>
            <ac:spMk id="13" creationId="{9C4CE2DA-AC1C-251F-CB63-0D7D8C927E4F}"/>
          </ac:spMkLst>
        </pc:spChg>
        <pc:grpChg chg="add mod">
          <ac:chgData name="Határ Zsófia" userId="a523279f-fd06-453a-aba0-973c9de92eae" providerId="ADAL" clId="{8943641B-7F62-4053-B3A6-3866D9F9DCB5}" dt="2026-09-28T08:40:37.732" v="603"/>
          <ac:grpSpMkLst>
            <pc:docMk/>
            <pc:sldMk cId="2832588833" sldId="268"/>
            <ac:grpSpMk id="12" creationId="{78999EA6-A3C9-8FD5-788E-4503B2B6F5FC}"/>
          </ac:grpSpMkLst>
        </pc:grpChg>
        <pc:picChg chg="del">
          <ac:chgData name="Határ Zsófia" userId="a523279f-fd06-453a-aba0-973c9de92eae" providerId="ADAL" clId="{8943641B-7F62-4053-B3A6-3866D9F9DCB5}" dt="2026-09-28T08:33:18.273" v="576" actId="478"/>
          <ac:picMkLst>
            <pc:docMk/>
            <pc:sldMk cId="2832588833" sldId="268"/>
            <ac:picMk id="9" creationId="{6EF35253-577F-66CC-FF68-EE65A24510FA}"/>
          </ac:picMkLst>
        </pc:picChg>
        <pc:picChg chg="add">
          <ac:chgData name="Határ Zsófia" userId="a523279f-fd06-453a-aba0-973c9de92eae" providerId="ADAL" clId="{8943641B-7F62-4053-B3A6-3866D9F9DCB5}" dt="2026-09-28T08:33:18.859" v="577" actId="22"/>
          <ac:picMkLst>
            <pc:docMk/>
            <pc:sldMk cId="2832588833" sldId="268"/>
            <ac:picMk id="11" creationId="{8A794849-80A1-B94C-D922-7343D4D7490D}"/>
          </ac:picMkLst>
        </pc:picChg>
        <pc:picChg chg="mod">
          <ac:chgData name="Határ Zsófia" userId="a523279f-fd06-453a-aba0-973c9de92eae" providerId="ADAL" clId="{8943641B-7F62-4053-B3A6-3866D9F9DCB5}" dt="2026-09-28T08:40:37.732" v="603"/>
          <ac:picMkLst>
            <pc:docMk/>
            <pc:sldMk cId="2832588833" sldId="268"/>
            <ac:picMk id="14" creationId="{2CBBDAF5-7AB4-1CDA-404C-3549E5841C96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9:05:01.430" v="1230" actId="6549"/>
        <pc:sldMkLst>
          <pc:docMk/>
          <pc:sldMk cId="2102250820" sldId="269"/>
        </pc:sldMkLst>
        <pc:spChg chg="mod">
          <ac:chgData name="Határ Zsófia" userId="a523279f-fd06-453a-aba0-973c9de92eae" providerId="ADAL" clId="{8943641B-7F62-4053-B3A6-3866D9F9DCB5}" dt="2026-09-28T08:51:06.162" v="790" actId="20577"/>
          <ac:spMkLst>
            <pc:docMk/>
            <pc:sldMk cId="2102250820" sldId="269"/>
            <ac:spMk id="3" creationId="{3AF75CF3-83A9-591B-EDEC-DCCC2D0119B8}"/>
          </ac:spMkLst>
        </pc:spChg>
        <pc:spChg chg="mod">
          <ac:chgData name="Határ Zsófia" userId="a523279f-fd06-453a-aba0-973c9de92eae" providerId="ADAL" clId="{8943641B-7F62-4053-B3A6-3866D9F9DCB5}" dt="2026-09-28T09:05:01.430" v="1230" actId="6549"/>
          <ac:spMkLst>
            <pc:docMk/>
            <pc:sldMk cId="2102250820" sldId="269"/>
            <ac:spMk id="7" creationId="{17591DD7-EABC-9296-6D7A-9BC615FEDF52}"/>
          </ac:spMkLst>
        </pc:spChg>
        <pc:spChg chg="mod">
          <ac:chgData name="Határ Zsófia" userId="a523279f-fd06-453a-aba0-973c9de92eae" providerId="ADAL" clId="{8943641B-7F62-4053-B3A6-3866D9F9DCB5}" dt="2026-09-28T08:30:53.398" v="526"/>
          <ac:spMkLst>
            <pc:docMk/>
            <pc:sldMk cId="2102250820" sldId="269"/>
            <ac:spMk id="8" creationId="{6ED4F654-3E99-ECA8-E6CA-BEB81CBF91D1}"/>
          </ac:spMkLst>
        </pc:spChg>
        <pc:spChg chg="mod">
          <ac:chgData name="Határ Zsófia" userId="a523279f-fd06-453a-aba0-973c9de92eae" providerId="ADAL" clId="{8943641B-7F62-4053-B3A6-3866D9F9DCB5}" dt="2026-09-28T08:40:52.099" v="608"/>
          <ac:spMkLst>
            <pc:docMk/>
            <pc:sldMk cId="2102250820" sldId="269"/>
            <ac:spMk id="12" creationId="{9D05CAAD-22F4-E3A8-C0C8-774805134438}"/>
          </ac:spMkLst>
        </pc:spChg>
        <pc:grpChg chg="add mod">
          <ac:chgData name="Határ Zsófia" userId="a523279f-fd06-453a-aba0-973c9de92eae" providerId="ADAL" clId="{8943641B-7F62-4053-B3A6-3866D9F9DCB5}" dt="2026-09-28T08:40:52.099" v="608"/>
          <ac:grpSpMkLst>
            <pc:docMk/>
            <pc:sldMk cId="2102250820" sldId="269"/>
            <ac:grpSpMk id="11" creationId="{2937DF44-193C-DD0E-0E7F-25AA2B41C6F0}"/>
          </ac:grpSpMkLst>
        </pc:grpChg>
        <pc:picChg chg="add">
          <ac:chgData name="Határ Zsófia" userId="a523279f-fd06-453a-aba0-973c9de92eae" providerId="ADAL" clId="{8943641B-7F62-4053-B3A6-3866D9F9DCB5}" dt="2026-09-28T08:33:40.684" v="588" actId="22"/>
          <ac:picMkLst>
            <pc:docMk/>
            <pc:sldMk cId="2102250820" sldId="269"/>
            <ac:picMk id="4" creationId="{3AB7DB96-2D9E-D3C5-959A-E0B235E6259B}"/>
          </ac:picMkLst>
        </pc:picChg>
        <pc:picChg chg="del mod">
          <ac:chgData name="Határ Zsófia" userId="a523279f-fd06-453a-aba0-973c9de92eae" providerId="ADAL" clId="{8943641B-7F62-4053-B3A6-3866D9F9DCB5}" dt="2026-09-28T08:33:40.131" v="587" actId="478"/>
          <ac:picMkLst>
            <pc:docMk/>
            <pc:sldMk cId="2102250820" sldId="269"/>
            <ac:picMk id="9" creationId="{735B7042-731A-71E8-CBE5-8D0BBE64241E}"/>
          </ac:picMkLst>
        </pc:picChg>
        <pc:picChg chg="mod">
          <ac:chgData name="Határ Zsófia" userId="a523279f-fd06-453a-aba0-973c9de92eae" providerId="ADAL" clId="{8943641B-7F62-4053-B3A6-3866D9F9DCB5}" dt="2026-09-28T08:40:52.099" v="608"/>
          <ac:picMkLst>
            <pc:docMk/>
            <pc:sldMk cId="2102250820" sldId="269"/>
            <ac:picMk id="13" creationId="{39BFEE92-AC64-7B38-6A9E-EA6FD4D879E3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4:30.394" v="724" actId="20577"/>
        <pc:sldMkLst>
          <pc:docMk/>
          <pc:sldMk cId="3748243771" sldId="270"/>
        </pc:sldMkLst>
        <pc:spChg chg="mod">
          <ac:chgData name="Határ Zsófia" userId="a523279f-fd06-453a-aba0-973c9de92eae" providerId="ADAL" clId="{8943641B-7F62-4053-B3A6-3866D9F9DCB5}" dt="2026-09-28T08:44:30.394" v="724" actId="20577"/>
          <ac:spMkLst>
            <pc:docMk/>
            <pc:sldMk cId="3748243771" sldId="270"/>
            <ac:spMk id="3" creationId="{07A77A84-0FC2-052D-1C89-E0FB82E2A181}"/>
          </ac:spMkLst>
        </pc:spChg>
        <pc:spChg chg="mod">
          <ac:chgData name="Határ Zsófia" userId="a523279f-fd06-453a-aba0-973c9de92eae" providerId="ADAL" clId="{8943641B-7F62-4053-B3A6-3866D9F9DCB5}" dt="2026-09-28T08:30:25.077" v="442"/>
          <ac:spMkLst>
            <pc:docMk/>
            <pc:sldMk cId="3748243771" sldId="270"/>
            <ac:spMk id="8" creationId="{BF3E9F72-E5FF-CBB3-6CD8-1695BF984C68}"/>
          </ac:spMkLst>
        </pc:spChg>
        <pc:spChg chg="mod">
          <ac:chgData name="Határ Zsófia" userId="a523279f-fd06-453a-aba0-973c9de92eae" providerId="ADAL" clId="{8943641B-7F62-4053-B3A6-3866D9F9DCB5}" dt="2026-09-28T08:40:44.434" v="605"/>
          <ac:spMkLst>
            <pc:docMk/>
            <pc:sldMk cId="3748243771" sldId="270"/>
            <ac:spMk id="13" creationId="{8F05A271-0E05-E6AF-380B-D774D3235DB5}"/>
          </ac:spMkLst>
        </pc:spChg>
        <pc:grpChg chg="add mod">
          <ac:chgData name="Határ Zsófia" userId="a523279f-fd06-453a-aba0-973c9de92eae" providerId="ADAL" clId="{8943641B-7F62-4053-B3A6-3866D9F9DCB5}" dt="2026-09-28T08:40:44.434" v="605"/>
          <ac:grpSpMkLst>
            <pc:docMk/>
            <pc:sldMk cId="3748243771" sldId="270"/>
            <ac:grpSpMk id="11" creationId="{237B3081-C5BA-5670-12AF-C0968B08C223}"/>
          </ac:grpSpMkLst>
        </pc:grpChg>
        <pc:graphicFrameChg chg="mod">
          <ac:chgData name="Határ Zsófia" userId="a523279f-fd06-453a-aba0-973c9de92eae" providerId="ADAL" clId="{8943641B-7F62-4053-B3A6-3866D9F9DCB5}" dt="2026-09-28T08:44:23.564" v="713" actId="1076"/>
          <ac:graphicFrameMkLst>
            <pc:docMk/>
            <pc:sldMk cId="3748243771" sldId="270"/>
            <ac:graphicFrameMk id="2" creationId="{2ECAAEFA-73D6-A853-77AC-F6B9E5765B4E}"/>
          </ac:graphicFrameMkLst>
        </pc:graphicFrameChg>
        <pc:picChg chg="add">
          <ac:chgData name="Határ Zsófia" userId="a523279f-fd06-453a-aba0-973c9de92eae" providerId="ADAL" clId="{8943641B-7F62-4053-B3A6-3866D9F9DCB5}" dt="2026-09-28T08:33:27.647" v="581" actId="22"/>
          <ac:picMkLst>
            <pc:docMk/>
            <pc:sldMk cId="3748243771" sldId="270"/>
            <ac:picMk id="7" creationId="{5FD41F2E-264A-D7D3-60B4-C2FE683775E0}"/>
          </ac:picMkLst>
        </pc:picChg>
        <pc:picChg chg="del">
          <ac:chgData name="Határ Zsófia" userId="a523279f-fd06-453a-aba0-973c9de92eae" providerId="ADAL" clId="{8943641B-7F62-4053-B3A6-3866D9F9DCB5}" dt="2026-09-28T08:33:27.115" v="580" actId="478"/>
          <ac:picMkLst>
            <pc:docMk/>
            <pc:sldMk cId="3748243771" sldId="270"/>
            <ac:picMk id="9" creationId="{883B9AFB-F3B4-4D82-E90B-3B92A0BF96CC}"/>
          </ac:picMkLst>
        </pc:picChg>
        <pc:picChg chg="mod">
          <ac:chgData name="Határ Zsófia" userId="a523279f-fd06-453a-aba0-973c9de92eae" providerId="ADAL" clId="{8943641B-7F62-4053-B3A6-3866D9F9DCB5}" dt="2026-09-28T08:40:44.434" v="605"/>
          <ac:picMkLst>
            <pc:docMk/>
            <pc:sldMk cId="3748243771" sldId="270"/>
            <ac:picMk id="14" creationId="{1F09BF58-F12F-B50F-D698-D04243463814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4:01.314" v="709" actId="20577"/>
        <pc:sldMkLst>
          <pc:docMk/>
          <pc:sldMk cId="177642468" sldId="271"/>
        </pc:sldMkLst>
        <pc:spChg chg="mod">
          <ac:chgData name="Határ Zsófia" userId="a523279f-fd06-453a-aba0-973c9de92eae" providerId="ADAL" clId="{8943641B-7F62-4053-B3A6-3866D9F9DCB5}" dt="2026-09-28T08:44:01.314" v="709" actId="20577"/>
          <ac:spMkLst>
            <pc:docMk/>
            <pc:sldMk cId="177642468" sldId="271"/>
            <ac:spMk id="3" creationId="{6335C476-0682-025C-EE20-2712A02A20AD}"/>
          </ac:spMkLst>
        </pc:spChg>
        <pc:spChg chg="mod">
          <ac:chgData name="Határ Zsófia" userId="a523279f-fd06-453a-aba0-973c9de92eae" providerId="ADAL" clId="{8943641B-7F62-4053-B3A6-3866D9F9DCB5}" dt="2026-09-28T08:30:38.742" v="470"/>
          <ac:spMkLst>
            <pc:docMk/>
            <pc:sldMk cId="177642468" sldId="271"/>
            <ac:spMk id="8" creationId="{69F796AF-637D-4DD8-07DD-783D0095C737}"/>
          </ac:spMkLst>
        </pc:spChg>
        <pc:spChg chg="mod">
          <ac:chgData name="Határ Zsófia" userId="a523279f-fd06-453a-aba0-973c9de92eae" providerId="ADAL" clId="{8943641B-7F62-4053-B3A6-3866D9F9DCB5}" dt="2026-09-28T08:40:46.728" v="606"/>
          <ac:spMkLst>
            <pc:docMk/>
            <pc:sldMk cId="177642468" sldId="271"/>
            <ac:spMk id="12" creationId="{0FC15168-8789-9584-12A9-89C44FC6F694}"/>
          </ac:spMkLst>
        </pc:spChg>
        <pc:grpChg chg="add mod">
          <ac:chgData name="Határ Zsófia" userId="a523279f-fd06-453a-aba0-973c9de92eae" providerId="ADAL" clId="{8943641B-7F62-4053-B3A6-3866D9F9DCB5}" dt="2026-09-28T08:40:46.728" v="606"/>
          <ac:grpSpMkLst>
            <pc:docMk/>
            <pc:sldMk cId="177642468" sldId="271"/>
            <ac:grpSpMk id="11" creationId="{E81FE37A-520F-1E73-AA5B-061BA46B92BA}"/>
          </ac:grpSpMkLst>
        </pc:grpChg>
        <pc:picChg chg="add">
          <ac:chgData name="Határ Zsófia" userId="a523279f-fd06-453a-aba0-973c9de92eae" providerId="ADAL" clId="{8943641B-7F62-4053-B3A6-3866D9F9DCB5}" dt="2026-09-28T08:33:33.328" v="583" actId="22"/>
          <ac:picMkLst>
            <pc:docMk/>
            <pc:sldMk cId="177642468" sldId="271"/>
            <ac:picMk id="7" creationId="{5BDD95DB-8912-EEA2-B7FD-6B7B40A5BDCA}"/>
          </ac:picMkLst>
        </pc:picChg>
        <pc:picChg chg="del">
          <ac:chgData name="Határ Zsófia" userId="a523279f-fd06-453a-aba0-973c9de92eae" providerId="ADAL" clId="{8943641B-7F62-4053-B3A6-3866D9F9DCB5}" dt="2026-09-28T08:33:32.978" v="582" actId="478"/>
          <ac:picMkLst>
            <pc:docMk/>
            <pc:sldMk cId="177642468" sldId="271"/>
            <ac:picMk id="9" creationId="{25FC0F79-75D6-8F25-130B-03DE03CDAB31}"/>
          </ac:picMkLst>
        </pc:picChg>
        <pc:picChg chg="mod">
          <ac:chgData name="Határ Zsófia" userId="a523279f-fd06-453a-aba0-973c9de92eae" providerId="ADAL" clId="{8943641B-7F62-4053-B3A6-3866D9F9DCB5}" dt="2026-09-28T08:40:46.728" v="606"/>
          <ac:picMkLst>
            <pc:docMk/>
            <pc:sldMk cId="177642468" sldId="271"/>
            <ac:picMk id="13" creationId="{E7D5C1E7-E7E7-0CAB-6950-FF6FFC635416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5:07.371" v="747" actId="20577"/>
        <pc:sldMkLst>
          <pc:docMk/>
          <pc:sldMk cId="899441413" sldId="272"/>
        </pc:sldMkLst>
        <pc:spChg chg="mod">
          <ac:chgData name="Határ Zsófia" userId="a523279f-fd06-453a-aba0-973c9de92eae" providerId="ADAL" clId="{8943641B-7F62-4053-B3A6-3866D9F9DCB5}" dt="2026-09-28T08:45:07.371" v="747" actId="20577"/>
          <ac:spMkLst>
            <pc:docMk/>
            <pc:sldMk cId="899441413" sldId="272"/>
            <ac:spMk id="3" creationId="{C9A5B5FD-DFF2-B077-6252-A128A4BB1BAA}"/>
          </ac:spMkLst>
        </pc:spChg>
        <pc:spChg chg="mod">
          <ac:chgData name="Határ Zsófia" userId="a523279f-fd06-453a-aba0-973c9de92eae" providerId="ADAL" clId="{8943641B-7F62-4053-B3A6-3866D9F9DCB5}" dt="2026-09-28T08:30:08.375" v="414"/>
          <ac:spMkLst>
            <pc:docMk/>
            <pc:sldMk cId="899441413" sldId="272"/>
            <ac:spMk id="8" creationId="{68E7B0EC-7C1A-F556-D3C2-42ADA164F71E}"/>
          </ac:spMkLst>
        </pc:spChg>
        <pc:spChg chg="mod">
          <ac:chgData name="Határ Zsófia" userId="a523279f-fd06-453a-aba0-973c9de92eae" providerId="ADAL" clId="{8943641B-7F62-4053-B3A6-3866D9F9DCB5}" dt="2026-09-28T08:40:41.243" v="604"/>
          <ac:spMkLst>
            <pc:docMk/>
            <pc:sldMk cId="899441413" sldId="272"/>
            <ac:spMk id="11" creationId="{CAEB4714-7836-3731-A539-DAC79F8B3B00}"/>
          </ac:spMkLst>
        </pc:spChg>
        <pc:grpChg chg="add mod">
          <ac:chgData name="Határ Zsófia" userId="a523279f-fd06-453a-aba0-973c9de92eae" providerId="ADAL" clId="{8943641B-7F62-4053-B3A6-3866D9F9DCB5}" dt="2026-09-28T08:40:41.243" v="604"/>
          <ac:grpSpMkLst>
            <pc:docMk/>
            <pc:sldMk cId="899441413" sldId="272"/>
            <ac:grpSpMk id="7" creationId="{06D30281-182B-8569-40D3-A09E50228F7F}"/>
          </ac:grpSpMkLst>
        </pc:grpChg>
        <pc:picChg chg="add">
          <ac:chgData name="Határ Zsófia" userId="a523279f-fd06-453a-aba0-973c9de92eae" providerId="ADAL" clId="{8943641B-7F62-4053-B3A6-3866D9F9DCB5}" dt="2026-09-28T08:33:22.575" v="579" actId="22"/>
          <ac:picMkLst>
            <pc:docMk/>
            <pc:sldMk cId="899441413" sldId="272"/>
            <ac:picMk id="4" creationId="{E6BEA81A-355B-CFD7-9C0A-D0E3FE9D211B}"/>
          </ac:picMkLst>
        </pc:picChg>
        <pc:picChg chg="del">
          <ac:chgData name="Határ Zsófia" userId="a523279f-fd06-453a-aba0-973c9de92eae" providerId="ADAL" clId="{8943641B-7F62-4053-B3A6-3866D9F9DCB5}" dt="2026-09-28T08:33:22.097" v="578" actId="478"/>
          <ac:picMkLst>
            <pc:docMk/>
            <pc:sldMk cId="899441413" sldId="272"/>
            <ac:picMk id="9" creationId="{ADF7D024-A130-0A20-6A4F-B5B3B1447E9E}"/>
          </ac:picMkLst>
        </pc:picChg>
        <pc:picChg chg="mod">
          <ac:chgData name="Határ Zsófia" userId="a523279f-fd06-453a-aba0-973c9de92eae" providerId="ADAL" clId="{8943641B-7F62-4053-B3A6-3866D9F9DCB5}" dt="2026-09-28T08:40:41.243" v="604"/>
          <ac:picMkLst>
            <pc:docMk/>
            <pc:sldMk cId="899441413" sldId="272"/>
            <ac:picMk id="13" creationId="{E764C051-3F51-6BAF-A0C2-E39EC6D00DD0}"/>
          </ac:picMkLst>
        </pc:picChg>
      </pc:sldChg>
      <pc:sldChg chg="addSp delSp modSp mod">
        <pc:chgData name="Határ Zsófia" userId="a523279f-fd06-453a-aba0-973c9de92eae" providerId="ADAL" clId="{8943641B-7F62-4053-B3A6-3866D9F9DCB5}" dt="2026-09-28T08:49:23.514" v="780"/>
        <pc:sldMkLst>
          <pc:docMk/>
          <pc:sldMk cId="1609737591" sldId="273"/>
        </pc:sldMkLst>
        <pc:spChg chg="mod">
          <ac:chgData name="Határ Zsófia" userId="a523279f-fd06-453a-aba0-973c9de92eae" providerId="ADAL" clId="{8943641B-7F62-4053-B3A6-3866D9F9DCB5}" dt="2026-09-28T08:44:37.628" v="732" actId="20577"/>
          <ac:spMkLst>
            <pc:docMk/>
            <pc:sldMk cId="1609737591" sldId="273"/>
            <ac:spMk id="3" creationId="{36ADCE88-BB32-9A98-80BC-1ACEDABE4E46}"/>
          </ac:spMkLst>
        </pc:spChg>
        <pc:spChg chg="mod">
          <ac:chgData name="Határ Zsófia" userId="a523279f-fd06-453a-aba0-973c9de92eae" providerId="ADAL" clId="{8943641B-7F62-4053-B3A6-3866D9F9DCB5}" dt="2026-09-28T08:30:46.114" v="498"/>
          <ac:spMkLst>
            <pc:docMk/>
            <pc:sldMk cId="1609737591" sldId="273"/>
            <ac:spMk id="8" creationId="{B577390B-F1B7-F14A-ACF9-E7B41CFDCC81}"/>
          </ac:spMkLst>
        </pc:spChg>
        <pc:spChg chg="mod">
          <ac:chgData name="Határ Zsófia" userId="a523279f-fd06-453a-aba0-973c9de92eae" providerId="ADAL" clId="{8943641B-7F62-4053-B3A6-3866D9F9DCB5}" dt="2026-09-28T08:40:49.328" v="607"/>
          <ac:spMkLst>
            <pc:docMk/>
            <pc:sldMk cId="1609737591" sldId="273"/>
            <ac:spMk id="13" creationId="{34D6D243-2941-75DF-113A-0D38AFAA10FC}"/>
          </ac:spMkLst>
        </pc:spChg>
        <pc:grpChg chg="add mod">
          <ac:chgData name="Határ Zsófia" userId="a523279f-fd06-453a-aba0-973c9de92eae" providerId="ADAL" clId="{8943641B-7F62-4053-B3A6-3866D9F9DCB5}" dt="2026-09-28T08:40:49.328" v="607"/>
          <ac:grpSpMkLst>
            <pc:docMk/>
            <pc:sldMk cId="1609737591" sldId="273"/>
            <ac:grpSpMk id="12" creationId="{C7D1D64E-D259-0EF5-88B6-FD939ABC1689}"/>
          </ac:grpSpMkLst>
        </pc:grpChg>
        <pc:graphicFrameChg chg="mod modGraphic">
          <ac:chgData name="Határ Zsófia" userId="a523279f-fd06-453a-aba0-973c9de92eae" providerId="ADAL" clId="{8943641B-7F62-4053-B3A6-3866D9F9DCB5}" dt="2026-09-28T08:43:31.365" v="693" actId="20577"/>
          <ac:graphicFrameMkLst>
            <pc:docMk/>
            <pc:sldMk cId="1609737591" sldId="273"/>
            <ac:graphicFrameMk id="2" creationId="{7DF4879C-0F33-F050-869B-20CF0B737F15}"/>
          </ac:graphicFrameMkLst>
        </pc:graphicFrameChg>
        <pc:graphicFrameChg chg="mod">
          <ac:chgData name="Határ Zsófia" userId="a523279f-fd06-453a-aba0-973c9de92eae" providerId="ADAL" clId="{8943641B-7F62-4053-B3A6-3866D9F9DCB5}" dt="2026-09-28T08:49:23.514" v="780"/>
          <ac:graphicFrameMkLst>
            <pc:docMk/>
            <pc:sldMk cId="1609737591" sldId="273"/>
            <ac:graphicFrameMk id="11" creationId="{33F7E74D-49FD-9D7B-E20B-CBC29B9AE5DE}"/>
          </ac:graphicFrameMkLst>
        </pc:graphicFrameChg>
        <pc:picChg chg="add">
          <ac:chgData name="Határ Zsófia" userId="a523279f-fd06-453a-aba0-973c9de92eae" providerId="ADAL" clId="{8943641B-7F62-4053-B3A6-3866D9F9DCB5}" dt="2026-09-28T08:33:36.521" v="585" actId="22"/>
          <ac:picMkLst>
            <pc:docMk/>
            <pc:sldMk cId="1609737591" sldId="273"/>
            <ac:picMk id="7" creationId="{8DDDFD18-1056-CC1D-2B32-C424C038BBA4}"/>
          </ac:picMkLst>
        </pc:picChg>
        <pc:picChg chg="del">
          <ac:chgData name="Határ Zsófia" userId="a523279f-fd06-453a-aba0-973c9de92eae" providerId="ADAL" clId="{8943641B-7F62-4053-B3A6-3866D9F9DCB5}" dt="2026-09-28T08:33:36.159" v="584" actId="478"/>
          <ac:picMkLst>
            <pc:docMk/>
            <pc:sldMk cId="1609737591" sldId="273"/>
            <ac:picMk id="9" creationId="{E2A8BAE2-AE81-8113-2F49-31819E8B6943}"/>
          </ac:picMkLst>
        </pc:picChg>
        <pc:picChg chg="mod">
          <ac:chgData name="Határ Zsófia" userId="a523279f-fd06-453a-aba0-973c9de92eae" providerId="ADAL" clId="{8943641B-7F62-4053-B3A6-3866D9F9DCB5}" dt="2026-09-28T08:40:49.328" v="607"/>
          <ac:picMkLst>
            <pc:docMk/>
            <pc:sldMk cId="1609737591" sldId="273"/>
            <ac:picMk id="14" creationId="{318C0B83-E1E6-A507-1C93-7583AEBB3059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C14B06-3920-684D-A91F-610399EDA509}" type="doc">
      <dgm:prSet loTypeId="urn:microsoft.com/office/officeart/2008/layout/VerticalCurvedList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hu-HU"/>
        </a:p>
      </dgm:t>
    </dgm:pt>
    <dgm:pt modelId="{7E7AE5E9-3DE1-1448-9CF8-56DADEA87F83}">
      <dgm:prSet phldrT="[Szöveg]" custT="1"/>
      <dgm:spPr>
        <a:solidFill>
          <a:srgbClr val="042751"/>
        </a:solidFill>
      </dgm:spPr>
      <dgm:t>
        <a:bodyPr/>
        <a:lstStyle/>
        <a:p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dirty="0">
            <a:solidFill>
              <a:schemeClr val="bg1"/>
            </a:solidFill>
          </a:endParaRPr>
        </a:p>
      </dgm:t>
    </dgm:pt>
    <dgm:pt modelId="{746996AF-B97E-C641-9E1F-54FAEA07C385}" type="parTrans" cxnId="{37EE0688-8E18-724E-BA5C-C1A538FE6E12}">
      <dgm:prSet/>
      <dgm:spPr/>
      <dgm:t>
        <a:bodyPr/>
        <a:lstStyle/>
        <a:p>
          <a:endParaRPr lang="hu-HU"/>
        </a:p>
      </dgm:t>
    </dgm:pt>
    <dgm:pt modelId="{BF191D24-FDA4-4D4C-BD48-45D468845EA6}" type="sibTrans" cxnId="{37EE0688-8E18-724E-BA5C-C1A538FE6E12}">
      <dgm:prSet/>
      <dgm:spPr/>
      <dgm:t>
        <a:bodyPr/>
        <a:lstStyle/>
        <a:p>
          <a:endParaRPr lang="hu-HU"/>
        </a:p>
      </dgm:t>
    </dgm:pt>
    <dgm:pt modelId="{6425E52B-63B6-D44F-B683-DE761A835A92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42A92CA7-3E9B-BA42-83CE-468BBFFF0721}" type="parTrans" cxnId="{B10A37D9-A50E-E345-9162-87F92D88629A}">
      <dgm:prSet/>
      <dgm:spPr/>
      <dgm:t>
        <a:bodyPr/>
        <a:lstStyle/>
        <a:p>
          <a:endParaRPr lang="hu-HU"/>
        </a:p>
      </dgm:t>
    </dgm:pt>
    <dgm:pt modelId="{F1F2E211-32CC-AC4C-B585-9E1A9313B55B}" type="sibTrans" cxnId="{B10A37D9-A50E-E345-9162-87F92D88629A}">
      <dgm:prSet/>
      <dgm:spPr/>
      <dgm:t>
        <a:bodyPr/>
        <a:lstStyle/>
        <a:p>
          <a:endParaRPr lang="hu-HU"/>
        </a:p>
      </dgm:t>
    </dgm:pt>
    <dgm:pt modelId="{FE7B88D0-476C-1147-868F-9BD0D2DA9CAF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34BE0A80-B1BE-9B4C-8945-86D06E6410F0}" type="parTrans" cxnId="{41721740-BE90-8042-80DB-74BAAA421F37}">
      <dgm:prSet/>
      <dgm:spPr/>
      <dgm:t>
        <a:bodyPr/>
        <a:lstStyle/>
        <a:p>
          <a:endParaRPr lang="hu-HU"/>
        </a:p>
      </dgm:t>
    </dgm:pt>
    <dgm:pt modelId="{ECC83F96-83E1-3441-9C2A-C5BA4D857379}" type="sibTrans" cxnId="{41721740-BE90-8042-80DB-74BAAA421F37}">
      <dgm:prSet/>
      <dgm:spPr/>
      <dgm:t>
        <a:bodyPr/>
        <a:lstStyle/>
        <a:p>
          <a:endParaRPr lang="hu-HU"/>
        </a:p>
      </dgm:t>
    </dgm:pt>
    <dgm:pt modelId="{BE035B41-EB91-B440-89A7-A1B6F7127D5C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1C111D83-5AB6-0C47-B718-66934DAB1F0E}" type="parTrans" cxnId="{098DF031-E302-D541-9CB4-F8867553625F}">
      <dgm:prSet/>
      <dgm:spPr/>
      <dgm:t>
        <a:bodyPr/>
        <a:lstStyle/>
        <a:p>
          <a:endParaRPr lang="hu-HU"/>
        </a:p>
      </dgm:t>
    </dgm:pt>
    <dgm:pt modelId="{E838976C-117E-144D-9BF4-24734B2B3040}" type="sibTrans" cxnId="{098DF031-E302-D541-9CB4-F8867553625F}">
      <dgm:prSet/>
      <dgm:spPr/>
      <dgm:t>
        <a:bodyPr/>
        <a:lstStyle/>
        <a:p>
          <a:endParaRPr lang="hu-HU"/>
        </a:p>
      </dgm:t>
    </dgm:pt>
    <dgm:pt modelId="{DC6A318C-6C73-9E41-A7BC-5A223B28BF42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99EA5AA5-B650-D24E-BE7D-6834E9C869CD}" type="parTrans" cxnId="{458F98A4-091F-B243-B30C-BE64F9A3D730}">
      <dgm:prSet/>
      <dgm:spPr/>
      <dgm:t>
        <a:bodyPr/>
        <a:lstStyle/>
        <a:p>
          <a:endParaRPr lang="hu-HU"/>
        </a:p>
      </dgm:t>
    </dgm:pt>
    <dgm:pt modelId="{0B1C5129-5D73-9444-ABA7-441EB213DC1A}" type="sibTrans" cxnId="{458F98A4-091F-B243-B30C-BE64F9A3D730}">
      <dgm:prSet/>
      <dgm:spPr/>
      <dgm:t>
        <a:bodyPr/>
        <a:lstStyle/>
        <a:p>
          <a:endParaRPr lang="hu-HU"/>
        </a:p>
      </dgm:t>
    </dgm:pt>
    <dgm:pt modelId="{5AE2DF80-3684-7844-AD83-FB9AF5AEF039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263B1EA-1A40-934A-AEC2-DD6C0AACEF19}" type="parTrans" cxnId="{83A30F25-42F4-684A-96CC-5CE17E8F9FD8}">
      <dgm:prSet/>
      <dgm:spPr/>
      <dgm:t>
        <a:bodyPr/>
        <a:lstStyle/>
        <a:p>
          <a:endParaRPr lang="hu-HU"/>
        </a:p>
      </dgm:t>
    </dgm:pt>
    <dgm:pt modelId="{463C6EC6-3ECD-A346-8C9C-D9A9F1DA9400}" type="sibTrans" cxnId="{83A30F25-42F4-684A-96CC-5CE17E8F9FD8}">
      <dgm:prSet/>
      <dgm:spPr/>
      <dgm:t>
        <a:bodyPr/>
        <a:lstStyle/>
        <a:p>
          <a:endParaRPr lang="hu-HU"/>
        </a:p>
      </dgm:t>
    </dgm:pt>
    <dgm:pt modelId="{ED35E17B-3EE5-524A-AE04-CC3010392602}">
      <dgm:prSet custT="1"/>
      <dgm:spPr>
        <a:solidFill>
          <a:srgbClr val="042751"/>
        </a:solidFill>
      </dgm:spPr>
      <dgm:t>
        <a:bodyPr/>
        <a:lstStyle/>
        <a:p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FFB897F2-A72A-D844-8562-1BE161878F75}" type="parTrans" cxnId="{3BBD4E5E-5EB1-1344-9D43-16FB2CA6420B}">
      <dgm:prSet/>
      <dgm:spPr/>
      <dgm:t>
        <a:bodyPr/>
        <a:lstStyle/>
        <a:p>
          <a:endParaRPr lang="hu-HU"/>
        </a:p>
      </dgm:t>
    </dgm:pt>
    <dgm:pt modelId="{74A3E77C-EA8A-3749-91C0-2C3916D77721}" type="sibTrans" cxnId="{3BBD4E5E-5EB1-1344-9D43-16FB2CA6420B}">
      <dgm:prSet/>
      <dgm:spPr/>
      <dgm:t>
        <a:bodyPr/>
        <a:lstStyle/>
        <a:p>
          <a:endParaRPr lang="hu-HU"/>
        </a:p>
      </dgm:t>
    </dgm:pt>
    <dgm:pt modelId="{1A5A285E-C70B-F24E-9247-EB4E0FC8C26D}">
      <dgm:prSet/>
      <dgm:spPr/>
    </dgm:pt>
    <dgm:pt modelId="{5A21C048-CC77-B845-9EB4-F031246A82AB}" type="parTrans" cxnId="{D2F59DB1-8148-A547-967F-D66000DDF5C5}">
      <dgm:prSet/>
      <dgm:spPr/>
      <dgm:t>
        <a:bodyPr/>
        <a:lstStyle/>
        <a:p>
          <a:endParaRPr lang="hu-HU"/>
        </a:p>
      </dgm:t>
    </dgm:pt>
    <dgm:pt modelId="{2CFEFEE6-7822-2D46-9656-E8BE9A115196}" type="sibTrans" cxnId="{D2F59DB1-8148-A547-967F-D66000DDF5C5}">
      <dgm:prSet/>
      <dgm:spPr/>
      <dgm:t>
        <a:bodyPr/>
        <a:lstStyle/>
        <a:p>
          <a:endParaRPr lang="hu-HU"/>
        </a:p>
      </dgm:t>
    </dgm:pt>
    <dgm:pt modelId="{3C600632-DC9E-B842-8C37-6D6CE12D798C}">
      <dgm:prSet/>
      <dgm:spPr/>
    </dgm:pt>
    <dgm:pt modelId="{B8570DCF-C2C1-094E-9AC0-033410096458}" type="parTrans" cxnId="{1BFB66B6-F7A6-3248-9193-113DE45746E5}">
      <dgm:prSet/>
      <dgm:spPr/>
      <dgm:t>
        <a:bodyPr/>
        <a:lstStyle/>
        <a:p>
          <a:endParaRPr lang="hu-HU"/>
        </a:p>
      </dgm:t>
    </dgm:pt>
    <dgm:pt modelId="{0FA62470-C42F-4742-AC9E-05A08FD20628}" type="sibTrans" cxnId="{1BFB66B6-F7A6-3248-9193-113DE45746E5}">
      <dgm:prSet/>
      <dgm:spPr/>
      <dgm:t>
        <a:bodyPr/>
        <a:lstStyle/>
        <a:p>
          <a:endParaRPr lang="hu-HU"/>
        </a:p>
      </dgm:t>
    </dgm:pt>
    <dgm:pt modelId="{F69BBA4E-ECE3-3B48-8D9C-DC7AF6775B12}" type="pres">
      <dgm:prSet presAssocID="{6CC14B06-3920-684D-A91F-610399EDA509}" presName="Name0" presStyleCnt="0">
        <dgm:presLayoutVars>
          <dgm:chMax val="7"/>
          <dgm:chPref val="7"/>
          <dgm:dir/>
        </dgm:presLayoutVars>
      </dgm:prSet>
      <dgm:spPr/>
    </dgm:pt>
    <dgm:pt modelId="{7E10CF1B-4235-2D47-8536-1DD8BF3FD3FD}" type="pres">
      <dgm:prSet presAssocID="{6CC14B06-3920-684D-A91F-610399EDA509}" presName="Name1" presStyleCnt="0"/>
      <dgm:spPr/>
    </dgm:pt>
    <dgm:pt modelId="{5E4CB3A3-6723-CE4D-8BA4-8ED59707C83C}" type="pres">
      <dgm:prSet presAssocID="{6CC14B06-3920-684D-A91F-610399EDA509}" presName="cycle" presStyleCnt="0"/>
      <dgm:spPr/>
    </dgm:pt>
    <dgm:pt modelId="{262AAB7C-3343-D042-84FD-F499EFBD60C5}" type="pres">
      <dgm:prSet presAssocID="{6CC14B06-3920-684D-A91F-610399EDA509}" presName="srcNode" presStyleLbl="node1" presStyleIdx="0" presStyleCnt="7"/>
      <dgm:spPr/>
    </dgm:pt>
    <dgm:pt modelId="{68F6BB46-D3B1-9E4C-B2E1-8258FB2D5DCD}" type="pres">
      <dgm:prSet presAssocID="{6CC14B06-3920-684D-A91F-610399EDA509}" presName="conn" presStyleLbl="parChTrans1D2" presStyleIdx="0" presStyleCnt="1"/>
      <dgm:spPr/>
    </dgm:pt>
    <dgm:pt modelId="{A2824437-7F8E-D04C-8EDA-FA845802D939}" type="pres">
      <dgm:prSet presAssocID="{6CC14B06-3920-684D-A91F-610399EDA509}" presName="extraNode" presStyleLbl="node1" presStyleIdx="0" presStyleCnt="7"/>
      <dgm:spPr/>
    </dgm:pt>
    <dgm:pt modelId="{21D103B2-1F25-6D45-8BC9-A770BEDEEF73}" type="pres">
      <dgm:prSet presAssocID="{6CC14B06-3920-684D-A91F-610399EDA509}" presName="dstNode" presStyleLbl="node1" presStyleIdx="0" presStyleCnt="7"/>
      <dgm:spPr/>
    </dgm:pt>
    <dgm:pt modelId="{7074AE4E-8ABB-CE4E-A424-66113E2557C5}" type="pres">
      <dgm:prSet presAssocID="{7E7AE5E9-3DE1-1448-9CF8-56DADEA87F83}" presName="text_1" presStyleLbl="node1" presStyleIdx="0" presStyleCnt="7">
        <dgm:presLayoutVars>
          <dgm:bulletEnabled val="1"/>
        </dgm:presLayoutVars>
      </dgm:prSet>
      <dgm:spPr/>
    </dgm:pt>
    <dgm:pt modelId="{BE4EB9AF-70E9-194E-B08C-1A2D41A39412}" type="pres">
      <dgm:prSet presAssocID="{7E7AE5E9-3DE1-1448-9CF8-56DADEA87F83}" presName="accent_1" presStyleCnt="0"/>
      <dgm:spPr/>
    </dgm:pt>
    <dgm:pt modelId="{581D55C9-280B-CD46-A3C9-64E2BFBEEA8C}" type="pres">
      <dgm:prSet presAssocID="{7E7AE5E9-3DE1-1448-9CF8-56DADEA87F83}" presName="accentRepeatNode" presStyleLbl="solidFgAcc1" presStyleIdx="0" presStyleCnt="7"/>
      <dgm:spPr/>
    </dgm:pt>
    <dgm:pt modelId="{9A46115E-40A5-324A-A194-AE6CC9F80B07}" type="pres">
      <dgm:prSet presAssocID="{6425E52B-63B6-D44F-B683-DE761A835A92}" presName="text_2" presStyleLbl="node1" presStyleIdx="1" presStyleCnt="7">
        <dgm:presLayoutVars>
          <dgm:bulletEnabled val="1"/>
        </dgm:presLayoutVars>
      </dgm:prSet>
      <dgm:spPr/>
    </dgm:pt>
    <dgm:pt modelId="{04E62F3B-8DB7-1D44-8276-2D0D9C548AA6}" type="pres">
      <dgm:prSet presAssocID="{6425E52B-63B6-D44F-B683-DE761A835A92}" presName="accent_2" presStyleCnt="0"/>
      <dgm:spPr/>
    </dgm:pt>
    <dgm:pt modelId="{59F2AB8C-6B70-264F-8C5F-369328361887}" type="pres">
      <dgm:prSet presAssocID="{6425E52B-63B6-D44F-B683-DE761A835A92}" presName="accentRepeatNode" presStyleLbl="solidFgAcc1" presStyleIdx="1" presStyleCnt="7"/>
      <dgm:spPr/>
    </dgm:pt>
    <dgm:pt modelId="{51D716B9-29B2-3343-A53C-1A825F606592}" type="pres">
      <dgm:prSet presAssocID="{FE7B88D0-476C-1147-868F-9BD0D2DA9CAF}" presName="text_3" presStyleLbl="node1" presStyleIdx="2" presStyleCnt="7">
        <dgm:presLayoutVars>
          <dgm:bulletEnabled val="1"/>
        </dgm:presLayoutVars>
      </dgm:prSet>
      <dgm:spPr/>
    </dgm:pt>
    <dgm:pt modelId="{0EA6700E-735E-5F4D-9CBD-A377C6F2FF57}" type="pres">
      <dgm:prSet presAssocID="{FE7B88D0-476C-1147-868F-9BD0D2DA9CAF}" presName="accent_3" presStyleCnt="0"/>
      <dgm:spPr/>
    </dgm:pt>
    <dgm:pt modelId="{506B5738-8457-2241-93AD-88BDD99D3893}" type="pres">
      <dgm:prSet presAssocID="{FE7B88D0-476C-1147-868F-9BD0D2DA9CAF}" presName="accentRepeatNode" presStyleLbl="solidFgAcc1" presStyleIdx="2" presStyleCnt="7"/>
      <dgm:spPr/>
    </dgm:pt>
    <dgm:pt modelId="{8EE6752C-FB5C-CD4B-A850-1E79F56D78B7}" type="pres">
      <dgm:prSet presAssocID="{BE035B41-EB91-B440-89A7-A1B6F7127D5C}" presName="text_4" presStyleLbl="node1" presStyleIdx="3" presStyleCnt="7">
        <dgm:presLayoutVars>
          <dgm:bulletEnabled val="1"/>
        </dgm:presLayoutVars>
      </dgm:prSet>
      <dgm:spPr/>
    </dgm:pt>
    <dgm:pt modelId="{46E25F79-6F3A-8A41-A14B-FBFA3EA71454}" type="pres">
      <dgm:prSet presAssocID="{BE035B41-EB91-B440-89A7-A1B6F7127D5C}" presName="accent_4" presStyleCnt="0"/>
      <dgm:spPr/>
    </dgm:pt>
    <dgm:pt modelId="{EEF3E68F-EA58-684C-98F6-DEB7BF68E31A}" type="pres">
      <dgm:prSet presAssocID="{BE035B41-EB91-B440-89A7-A1B6F7127D5C}" presName="accentRepeatNode" presStyleLbl="solidFgAcc1" presStyleIdx="3" presStyleCnt="7"/>
      <dgm:spPr/>
    </dgm:pt>
    <dgm:pt modelId="{7EAC1061-1757-7445-90A5-659732C7F228}" type="pres">
      <dgm:prSet presAssocID="{DC6A318C-6C73-9E41-A7BC-5A223B28BF42}" presName="text_5" presStyleLbl="node1" presStyleIdx="4" presStyleCnt="7">
        <dgm:presLayoutVars>
          <dgm:bulletEnabled val="1"/>
        </dgm:presLayoutVars>
      </dgm:prSet>
      <dgm:spPr/>
    </dgm:pt>
    <dgm:pt modelId="{83A51E02-ADD7-CC4C-B2B1-4D48A03267D0}" type="pres">
      <dgm:prSet presAssocID="{DC6A318C-6C73-9E41-A7BC-5A223B28BF42}" presName="accent_5" presStyleCnt="0"/>
      <dgm:spPr/>
    </dgm:pt>
    <dgm:pt modelId="{88C54420-9FB5-7E45-9FEE-5649A77518CE}" type="pres">
      <dgm:prSet presAssocID="{DC6A318C-6C73-9E41-A7BC-5A223B28BF42}" presName="accentRepeatNode" presStyleLbl="solidFgAcc1" presStyleIdx="4" presStyleCnt="7"/>
      <dgm:spPr/>
    </dgm:pt>
    <dgm:pt modelId="{32906D65-61C3-2F4C-831D-C620609FDFCC}" type="pres">
      <dgm:prSet presAssocID="{5AE2DF80-3684-7844-AD83-FB9AF5AEF039}" presName="text_6" presStyleLbl="node1" presStyleIdx="5" presStyleCnt="7">
        <dgm:presLayoutVars>
          <dgm:bulletEnabled val="1"/>
        </dgm:presLayoutVars>
      </dgm:prSet>
      <dgm:spPr/>
    </dgm:pt>
    <dgm:pt modelId="{9AB7572C-7925-8940-A256-41EF85BB7A99}" type="pres">
      <dgm:prSet presAssocID="{5AE2DF80-3684-7844-AD83-FB9AF5AEF039}" presName="accent_6" presStyleCnt="0"/>
      <dgm:spPr/>
    </dgm:pt>
    <dgm:pt modelId="{E0573B4B-0201-B94E-9739-D58F9055A09F}" type="pres">
      <dgm:prSet presAssocID="{5AE2DF80-3684-7844-AD83-FB9AF5AEF039}" presName="accentRepeatNode" presStyleLbl="solidFgAcc1" presStyleIdx="5" presStyleCnt="7"/>
      <dgm:spPr/>
    </dgm:pt>
    <dgm:pt modelId="{3C1AD245-2496-D544-99B2-506ABF972453}" type="pres">
      <dgm:prSet presAssocID="{ED35E17B-3EE5-524A-AE04-CC3010392602}" presName="text_7" presStyleLbl="node1" presStyleIdx="6" presStyleCnt="7">
        <dgm:presLayoutVars>
          <dgm:bulletEnabled val="1"/>
        </dgm:presLayoutVars>
      </dgm:prSet>
      <dgm:spPr/>
    </dgm:pt>
    <dgm:pt modelId="{457B45C9-18EE-B745-BB28-A7D4CE2AF611}" type="pres">
      <dgm:prSet presAssocID="{ED35E17B-3EE5-524A-AE04-CC3010392602}" presName="accent_7" presStyleCnt="0"/>
      <dgm:spPr/>
    </dgm:pt>
    <dgm:pt modelId="{3594634D-8600-654E-BC2B-207A2C9B8F45}" type="pres">
      <dgm:prSet presAssocID="{ED35E17B-3EE5-524A-AE04-CC3010392602}" presName="accentRepeatNode" presStyleLbl="solidFgAcc1" presStyleIdx="6" presStyleCnt="7"/>
      <dgm:spPr/>
    </dgm:pt>
  </dgm:ptLst>
  <dgm:cxnLst>
    <dgm:cxn modelId="{8EFA4D24-9B0A-E847-BA81-2F9DEB8EAA34}" type="presOf" srcId="{6425E52B-63B6-D44F-B683-DE761A835A92}" destId="{9A46115E-40A5-324A-A194-AE6CC9F80B07}" srcOrd="0" destOrd="0" presId="urn:microsoft.com/office/officeart/2008/layout/VerticalCurvedList"/>
    <dgm:cxn modelId="{83A30F25-42F4-684A-96CC-5CE17E8F9FD8}" srcId="{6CC14B06-3920-684D-A91F-610399EDA509}" destId="{5AE2DF80-3684-7844-AD83-FB9AF5AEF039}" srcOrd="5" destOrd="0" parTransId="{A263B1EA-1A40-934A-AEC2-DD6C0AACEF19}" sibTransId="{463C6EC6-3ECD-A346-8C9C-D9A9F1DA9400}"/>
    <dgm:cxn modelId="{D1D26130-D24D-2F45-851A-2ABEB5F2C468}" type="presOf" srcId="{FE7B88D0-476C-1147-868F-9BD0D2DA9CAF}" destId="{51D716B9-29B2-3343-A53C-1A825F606592}" srcOrd="0" destOrd="0" presId="urn:microsoft.com/office/officeart/2008/layout/VerticalCurvedList"/>
    <dgm:cxn modelId="{098DF031-E302-D541-9CB4-F8867553625F}" srcId="{6CC14B06-3920-684D-A91F-610399EDA509}" destId="{BE035B41-EB91-B440-89A7-A1B6F7127D5C}" srcOrd="3" destOrd="0" parTransId="{1C111D83-5AB6-0C47-B718-66934DAB1F0E}" sibTransId="{E838976C-117E-144D-9BF4-24734B2B3040}"/>
    <dgm:cxn modelId="{00DE2C34-591A-2444-8879-766E38486C60}" type="presOf" srcId="{BE035B41-EB91-B440-89A7-A1B6F7127D5C}" destId="{8EE6752C-FB5C-CD4B-A850-1E79F56D78B7}" srcOrd="0" destOrd="0" presId="urn:microsoft.com/office/officeart/2008/layout/VerticalCurvedList"/>
    <dgm:cxn modelId="{41721740-BE90-8042-80DB-74BAAA421F37}" srcId="{6CC14B06-3920-684D-A91F-610399EDA509}" destId="{FE7B88D0-476C-1147-868F-9BD0D2DA9CAF}" srcOrd="2" destOrd="0" parTransId="{34BE0A80-B1BE-9B4C-8945-86D06E6410F0}" sibTransId="{ECC83F96-83E1-3441-9C2A-C5BA4D857379}"/>
    <dgm:cxn modelId="{3BBD4E5E-5EB1-1344-9D43-16FB2CA6420B}" srcId="{6CC14B06-3920-684D-A91F-610399EDA509}" destId="{ED35E17B-3EE5-524A-AE04-CC3010392602}" srcOrd="6" destOrd="0" parTransId="{FFB897F2-A72A-D844-8562-1BE161878F75}" sibTransId="{74A3E77C-EA8A-3749-91C0-2C3916D77721}"/>
    <dgm:cxn modelId="{78435283-AD11-7741-8A07-BEFB24AA9A8A}" type="presOf" srcId="{ED35E17B-3EE5-524A-AE04-CC3010392602}" destId="{3C1AD245-2496-D544-99B2-506ABF972453}" srcOrd="0" destOrd="0" presId="urn:microsoft.com/office/officeart/2008/layout/VerticalCurvedList"/>
    <dgm:cxn modelId="{37EE0688-8E18-724E-BA5C-C1A538FE6E12}" srcId="{6CC14B06-3920-684D-A91F-610399EDA509}" destId="{7E7AE5E9-3DE1-1448-9CF8-56DADEA87F83}" srcOrd="0" destOrd="0" parTransId="{746996AF-B97E-C641-9E1F-54FAEA07C385}" sibTransId="{BF191D24-FDA4-4D4C-BD48-45D468845EA6}"/>
    <dgm:cxn modelId="{458F98A4-091F-B243-B30C-BE64F9A3D730}" srcId="{6CC14B06-3920-684D-A91F-610399EDA509}" destId="{DC6A318C-6C73-9E41-A7BC-5A223B28BF42}" srcOrd="4" destOrd="0" parTransId="{99EA5AA5-B650-D24E-BE7D-6834E9C869CD}" sibTransId="{0B1C5129-5D73-9444-ABA7-441EB213DC1A}"/>
    <dgm:cxn modelId="{D7A9B0A4-20D5-3A45-8D8D-16CD84AAB826}" type="presOf" srcId="{7E7AE5E9-3DE1-1448-9CF8-56DADEA87F83}" destId="{7074AE4E-8ABB-CE4E-A424-66113E2557C5}" srcOrd="0" destOrd="0" presId="urn:microsoft.com/office/officeart/2008/layout/VerticalCurvedList"/>
    <dgm:cxn modelId="{D2F59DB1-8148-A547-967F-D66000DDF5C5}" srcId="{6CC14B06-3920-684D-A91F-610399EDA509}" destId="{1A5A285E-C70B-F24E-9247-EB4E0FC8C26D}" srcOrd="7" destOrd="0" parTransId="{5A21C048-CC77-B845-9EB4-F031246A82AB}" sibTransId="{2CFEFEE6-7822-2D46-9656-E8BE9A115196}"/>
    <dgm:cxn modelId="{1BFB66B6-F7A6-3248-9193-113DE45746E5}" srcId="{6CC14B06-3920-684D-A91F-610399EDA509}" destId="{3C600632-DC9E-B842-8C37-6D6CE12D798C}" srcOrd="8" destOrd="0" parTransId="{B8570DCF-C2C1-094E-9AC0-033410096458}" sibTransId="{0FA62470-C42F-4742-AC9E-05A08FD20628}"/>
    <dgm:cxn modelId="{C468E5BC-2AA8-3343-8D44-03134EF6B7D5}" type="presOf" srcId="{5AE2DF80-3684-7844-AD83-FB9AF5AEF039}" destId="{32906D65-61C3-2F4C-831D-C620609FDFCC}" srcOrd="0" destOrd="0" presId="urn:microsoft.com/office/officeart/2008/layout/VerticalCurvedList"/>
    <dgm:cxn modelId="{4DC035C2-C283-9342-99C2-806703E4108D}" type="presOf" srcId="{BF191D24-FDA4-4D4C-BD48-45D468845EA6}" destId="{68F6BB46-D3B1-9E4C-B2E1-8258FB2D5DCD}" srcOrd="0" destOrd="0" presId="urn:microsoft.com/office/officeart/2008/layout/VerticalCurvedList"/>
    <dgm:cxn modelId="{69CDE1C3-CFA2-B84D-A52D-2B7A54466EE5}" type="presOf" srcId="{6CC14B06-3920-684D-A91F-610399EDA509}" destId="{F69BBA4E-ECE3-3B48-8D9C-DC7AF6775B12}" srcOrd="0" destOrd="0" presId="urn:microsoft.com/office/officeart/2008/layout/VerticalCurvedList"/>
    <dgm:cxn modelId="{B10A37D9-A50E-E345-9162-87F92D88629A}" srcId="{6CC14B06-3920-684D-A91F-610399EDA509}" destId="{6425E52B-63B6-D44F-B683-DE761A835A92}" srcOrd="1" destOrd="0" parTransId="{42A92CA7-3E9B-BA42-83CE-468BBFFF0721}" sibTransId="{F1F2E211-32CC-AC4C-B585-9E1A9313B55B}"/>
    <dgm:cxn modelId="{2E694AF8-AC94-D940-939B-672030A7917D}" type="presOf" srcId="{DC6A318C-6C73-9E41-A7BC-5A223B28BF42}" destId="{7EAC1061-1757-7445-90A5-659732C7F228}" srcOrd="0" destOrd="0" presId="urn:microsoft.com/office/officeart/2008/layout/VerticalCurvedList"/>
    <dgm:cxn modelId="{BC6659F5-DE98-974C-93E7-33BC0535989D}" type="presParOf" srcId="{F69BBA4E-ECE3-3B48-8D9C-DC7AF6775B12}" destId="{7E10CF1B-4235-2D47-8536-1DD8BF3FD3FD}" srcOrd="0" destOrd="0" presId="urn:microsoft.com/office/officeart/2008/layout/VerticalCurvedList"/>
    <dgm:cxn modelId="{2C8E2CBE-FA72-3445-A9FB-876A3AEF75E7}" type="presParOf" srcId="{7E10CF1B-4235-2D47-8536-1DD8BF3FD3FD}" destId="{5E4CB3A3-6723-CE4D-8BA4-8ED59707C83C}" srcOrd="0" destOrd="0" presId="urn:microsoft.com/office/officeart/2008/layout/VerticalCurvedList"/>
    <dgm:cxn modelId="{0EC64EEB-69A6-BA42-A7F9-600D436BA9A4}" type="presParOf" srcId="{5E4CB3A3-6723-CE4D-8BA4-8ED59707C83C}" destId="{262AAB7C-3343-D042-84FD-F499EFBD60C5}" srcOrd="0" destOrd="0" presId="urn:microsoft.com/office/officeart/2008/layout/VerticalCurvedList"/>
    <dgm:cxn modelId="{1129A601-D1EC-DB4C-8B27-CA061230EAE0}" type="presParOf" srcId="{5E4CB3A3-6723-CE4D-8BA4-8ED59707C83C}" destId="{68F6BB46-D3B1-9E4C-B2E1-8258FB2D5DCD}" srcOrd="1" destOrd="0" presId="urn:microsoft.com/office/officeart/2008/layout/VerticalCurvedList"/>
    <dgm:cxn modelId="{29EB09A4-9A27-5E45-9778-4BCD79D1E8C6}" type="presParOf" srcId="{5E4CB3A3-6723-CE4D-8BA4-8ED59707C83C}" destId="{A2824437-7F8E-D04C-8EDA-FA845802D939}" srcOrd="2" destOrd="0" presId="urn:microsoft.com/office/officeart/2008/layout/VerticalCurvedList"/>
    <dgm:cxn modelId="{4E3374DA-DFC0-3842-800D-33AA92E7A1E3}" type="presParOf" srcId="{5E4CB3A3-6723-CE4D-8BA4-8ED59707C83C}" destId="{21D103B2-1F25-6D45-8BC9-A770BEDEEF73}" srcOrd="3" destOrd="0" presId="urn:microsoft.com/office/officeart/2008/layout/VerticalCurvedList"/>
    <dgm:cxn modelId="{4FA94528-BDCD-7D41-A1D5-E56868A26F00}" type="presParOf" srcId="{7E10CF1B-4235-2D47-8536-1DD8BF3FD3FD}" destId="{7074AE4E-8ABB-CE4E-A424-66113E2557C5}" srcOrd="1" destOrd="0" presId="urn:microsoft.com/office/officeart/2008/layout/VerticalCurvedList"/>
    <dgm:cxn modelId="{30FA63F3-B147-2E42-B63A-7AF2E7650316}" type="presParOf" srcId="{7E10CF1B-4235-2D47-8536-1DD8BF3FD3FD}" destId="{BE4EB9AF-70E9-194E-B08C-1A2D41A39412}" srcOrd="2" destOrd="0" presId="urn:microsoft.com/office/officeart/2008/layout/VerticalCurvedList"/>
    <dgm:cxn modelId="{1153D4D2-5901-054C-805B-CDED0E6EB5FB}" type="presParOf" srcId="{BE4EB9AF-70E9-194E-B08C-1A2D41A39412}" destId="{581D55C9-280B-CD46-A3C9-64E2BFBEEA8C}" srcOrd="0" destOrd="0" presId="urn:microsoft.com/office/officeart/2008/layout/VerticalCurvedList"/>
    <dgm:cxn modelId="{AFAD09ED-0128-D34F-8F87-28F03FE2B824}" type="presParOf" srcId="{7E10CF1B-4235-2D47-8536-1DD8BF3FD3FD}" destId="{9A46115E-40A5-324A-A194-AE6CC9F80B07}" srcOrd="3" destOrd="0" presId="urn:microsoft.com/office/officeart/2008/layout/VerticalCurvedList"/>
    <dgm:cxn modelId="{790FFDC8-1228-C44C-AB9E-670071333BF2}" type="presParOf" srcId="{7E10CF1B-4235-2D47-8536-1DD8BF3FD3FD}" destId="{04E62F3B-8DB7-1D44-8276-2D0D9C548AA6}" srcOrd="4" destOrd="0" presId="urn:microsoft.com/office/officeart/2008/layout/VerticalCurvedList"/>
    <dgm:cxn modelId="{4294A8E1-7B36-B446-B351-F7D9F5243B27}" type="presParOf" srcId="{04E62F3B-8DB7-1D44-8276-2D0D9C548AA6}" destId="{59F2AB8C-6B70-264F-8C5F-369328361887}" srcOrd="0" destOrd="0" presId="urn:microsoft.com/office/officeart/2008/layout/VerticalCurvedList"/>
    <dgm:cxn modelId="{BC0C4B0F-FFB4-8A45-A70E-9B732A4BE4EA}" type="presParOf" srcId="{7E10CF1B-4235-2D47-8536-1DD8BF3FD3FD}" destId="{51D716B9-29B2-3343-A53C-1A825F606592}" srcOrd="5" destOrd="0" presId="urn:microsoft.com/office/officeart/2008/layout/VerticalCurvedList"/>
    <dgm:cxn modelId="{7741EBAB-7106-9A46-BE09-77E2D8C66103}" type="presParOf" srcId="{7E10CF1B-4235-2D47-8536-1DD8BF3FD3FD}" destId="{0EA6700E-735E-5F4D-9CBD-A377C6F2FF57}" srcOrd="6" destOrd="0" presId="urn:microsoft.com/office/officeart/2008/layout/VerticalCurvedList"/>
    <dgm:cxn modelId="{97C2AF1B-7A4D-064C-AA57-A614EF55F3A2}" type="presParOf" srcId="{0EA6700E-735E-5F4D-9CBD-A377C6F2FF57}" destId="{506B5738-8457-2241-93AD-88BDD99D3893}" srcOrd="0" destOrd="0" presId="urn:microsoft.com/office/officeart/2008/layout/VerticalCurvedList"/>
    <dgm:cxn modelId="{AF0DB9A7-0379-5249-9E69-ADDE27CFDDA0}" type="presParOf" srcId="{7E10CF1B-4235-2D47-8536-1DD8BF3FD3FD}" destId="{8EE6752C-FB5C-CD4B-A850-1E79F56D78B7}" srcOrd="7" destOrd="0" presId="urn:microsoft.com/office/officeart/2008/layout/VerticalCurvedList"/>
    <dgm:cxn modelId="{31C5C797-A2F0-614C-BFD2-B5D80333C837}" type="presParOf" srcId="{7E10CF1B-4235-2D47-8536-1DD8BF3FD3FD}" destId="{46E25F79-6F3A-8A41-A14B-FBFA3EA71454}" srcOrd="8" destOrd="0" presId="urn:microsoft.com/office/officeart/2008/layout/VerticalCurvedList"/>
    <dgm:cxn modelId="{B37C716D-923B-4244-BF99-15BF57336DD4}" type="presParOf" srcId="{46E25F79-6F3A-8A41-A14B-FBFA3EA71454}" destId="{EEF3E68F-EA58-684C-98F6-DEB7BF68E31A}" srcOrd="0" destOrd="0" presId="urn:microsoft.com/office/officeart/2008/layout/VerticalCurvedList"/>
    <dgm:cxn modelId="{02F950CB-4FA0-BF46-9987-7642F7AAF4A8}" type="presParOf" srcId="{7E10CF1B-4235-2D47-8536-1DD8BF3FD3FD}" destId="{7EAC1061-1757-7445-90A5-659732C7F228}" srcOrd="9" destOrd="0" presId="urn:microsoft.com/office/officeart/2008/layout/VerticalCurvedList"/>
    <dgm:cxn modelId="{55C27623-B857-8245-A109-0A0C8815C93D}" type="presParOf" srcId="{7E10CF1B-4235-2D47-8536-1DD8BF3FD3FD}" destId="{83A51E02-ADD7-CC4C-B2B1-4D48A03267D0}" srcOrd="10" destOrd="0" presId="urn:microsoft.com/office/officeart/2008/layout/VerticalCurvedList"/>
    <dgm:cxn modelId="{252B9BD4-2B9F-894B-934E-0C80EB30E681}" type="presParOf" srcId="{83A51E02-ADD7-CC4C-B2B1-4D48A03267D0}" destId="{88C54420-9FB5-7E45-9FEE-5649A77518CE}" srcOrd="0" destOrd="0" presId="urn:microsoft.com/office/officeart/2008/layout/VerticalCurvedList"/>
    <dgm:cxn modelId="{92446F34-EA44-6B4F-ABA5-9B85D799B12A}" type="presParOf" srcId="{7E10CF1B-4235-2D47-8536-1DD8BF3FD3FD}" destId="{32906D65-61C3-2F4C-831D-C620609FDFCC}" srcOrd="11" destOrd="0" presId="urn:microsoft.com/office/officeart/2008/layout/VerticalCurvedList"/>
    <dgm:cxn modelId="{46D0CE58-280C-4D4E-896D-305A1181A276}" type="presParOf" srcId="{7E10CF1B-4235-2D47-8536-1DD8BF3FD3FD}" destId="{9AB7572C-7925-8940-A256-41EF85BB7A99}" srcOrd="12" destOrd="0" presId="urn:microsoft.com/office/officeart/2008/layout/VerticalCurvedList"/>
    <dgm:cxn modelId="{02AE20E7-2B95-D449-A3A7-81CDC275C8AD}" type="presParOf" srcId="{9AB7572C-7925-8940-A256-41EF85BB7A99}" destId="{E0573B4B-0201-B94E-9739-D58F9055A09F}" srcOrd="0" destOrd="0" presId="urn:microsoft.com/office/officeart/2008/layout/VerticalCurvedList"/>
    <dgm:cxn modelId="{BF5A36D8-5F7C-4345-9AA2-A8120035B23E}" type="presParOf" srcId="{7E10CF1B-4235-2D47-8536-1DD8BF3FD3FD}" destId="{3C1AD245-2496-D544-99B2-506ABF972453}" srcOrd="13" destOrd="0" presId="urn:microsoft.com/office/officeart/2008/layout/VerticalCurvedList"/>
    <dgm:cxn modelId="{D94A3A80-EBF9-3241-A6A1-505B87189B76}" type="presParOf" srcId="{7E10CF1B-4235-2D47-8536-1DD8BF3FD3FD}" destId="{457B45C9-18EE-B745-BB28-A7D4CE2AF611}" srcOrd="14" destOrd="0" presId="urn:microsoft.com/office/officeart/2008/layout/VerticalCurvedList"/>
    <dgm:cxn modelId="{0AFE6826-EB66-A745-A2C0-6AAEB20D5A47}" type="presParOf" srcId="{457B45C9-18EE-B745-BB28-A7D4CE2AF611}" destId="{3594634D-8600-654E-BC2B-207A2C9B8F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99AC41-60A5-7F4A-B281-68494813DC46}" type="doc">
      <dgm:prSet loTypeId="urn:microsoft.com/office/officeart/2005/8/layout/vList2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hu-HU"/>
        </a:p>
      </dgm:t>
    </dgm:pt>
    <dgm:pt modelId="{275F1920-4F37-CD44-A382-561A5271C4EA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F57BE80F-779C-DA42-A49C-0880BA39F65E}" type="parTrans" cxnId="{557A8AE9-B7A5-A34A-AA22-DFD808A61ACB}">
      <dgm:prSet/>
      <dgm:spPr/>
      <dgm:t>
        <a:bodyPr/>
        <a:lstStyle/>
        <a:p>
          <a:endParaRPr lang="hu-HU"/>
        </a:p>
      </dgm:t>
    </dgm:pt>
    <dgm:pt modelId="{86CFE1EC-0801-D54D-8E38-31584C900F4C}" type="sibTrans" cxnId="{557A8AE9-B7A5-A34A-AA22-DFD808A61ACB}">
      <dgm:prSet/>
      <dgm:spPr/>
      <dgm:t>
        <a:bodyPr/>
        <a:lstStyle/>
        <a:p>
          <a:endParaRPr lang="hu-HU"/>
        </a:p>
      </dgm:t>
    </dgm:pt>
    <dgm:pt modelId="{D3F9A4FA-27F2-4F41-8402-1A8F01829A90}">
      <dgm:prSet custT="1"/>
      <dgm:spPr/>
      <dgm:t>
        <a:bodyPr/>
        <a:lstStyle/>
        <a:p>
          <a:r>
            <a:rPr lang="hu-HU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</a:t>
          </a:r>
          <a:r>
            <a:rPr lang="hu-HU" sz="3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78E4D194-EC0D-4147-A4C9-9F610FDAB00E}" type="parTrans" cxnId="{1CFA199A-F3A5-644C-9CB2-805BC8560F01}">
      <dgm:prSet/>
      <dgm:spPr/>
      <dgm:t>
        <a:bodyPr/>
        <a:lstStyle/>
        <a:p>
          <a:endParaRPr lang="hu-HU"/>
        </a:p>
      </dgm:t>
    </dgm:pt>
    <dgm:pt modelId="{D4995EFF-DAAF-F94C-A844-63FD176F4414}" type="sibTrans" cxnId="{1CFA199A-F3A5-644C-9CB2-805BC8560F01}">
      <dgm:prSet/>
      <dgm:spPr/>
      <dgm:t>
        <a:bodyPr/>
        <a:lstStyle/>
        <a:p>
          <a:endParaRPr lang="hu-HU"/>
        </a:p>
      </dgm:t>
    </dgm:pt>
    <dgm:pt modelId="{CB4E4E90-6E03-C542-A3A9-E07132130EFA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F0575DEE-5100-3F44-8573-41296557F70D}" type="parTrans" cxnId="{274FE0EB-DF74-1B4F-9FEB-FCFEF3C1C64A}">
      <dgm:prSet/>
      <dgm:spPr/>
      <dgm:t>
        <a:bodyPr/>
        <a:lstStyle/>
        <a:p>
          <a:endParaRPr lang="hu-HU"/>
        </a:p>
      </dgm:t>
    </dgm:pt>
    <dgm:pt modelId="{9C906A3C-34B0-7340-8372-F9B28417DBE6}" type="sibTrans" cxnId="{274FE0EB-DF74-1B4F-9FEB-FCFEF3C1C64A}">
      <dgm:prSet/>
      <dgm:spPr/>
      <dgm:t>
        <a:bodyPr/>
        <a:lstStyle/>
        <a:p>
          <a:endParaRPr lang="hu-HU"/>
        </a:p>
      </dgm:t>
    </dgm:pt>
    <dgm:pt modelId="{60433BB2-6BE1-2541-98AB-5FA180153C86}">
      <dgm:prSet custT="1"/>
      <dgm:spPr/>
      <dgm:t>
        <a:bodyPr/>
        <a:lstStyle/>
        <a:p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B8369B6A-9BC3-B04C-BE9C-3B24DA00C3D4}" type="parTrans" cxnId="{D17CE869-7E72-8442-8D6A-523F3149B6A4}">
      <dgm:prSet/>
      <dgm:spPr/>
      <dgm:t>
        <a:bodyPr/>
        <a:lstStyle/>
        <a:p>
          <a:endParaRPr lang="hu-HU"/>
        </a:p>
      </dgm:t>
    </dgm:pt>
    <dgm:pt modelId="{A77E3EDA-92D8-754D-9F40-D1E3D4A8226A}" type="sibTrans" cxnId="{D17CE869-7E72-8442-8D6A-523F3149B6A4}">
      <dgm:prSet/>
      <dgm:spPr/>
      <dgm:t>
        <a:bodyPr/>
        <a:lstStyle/>
        <a:p>
          <a:endParaRPr lang="hu-HU"/>
        </a:p>
      </dgm:t>
    </dgm:pt>
    <dgm:pt modelId="{B21326DC-81C0-C24E-9655-130204781A1A}">
      <dgm:prSet custT="1"/>
      <dgm:spPr/>
      <dgm:t>
        <a:bodyPr/>
        <a:lstStyle/>
        <a:p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26C8E304-C43F-3A40-93D6-F1D011CDC9C6}" type="parTrans" cxnId="{7B607AD2-A1E4-A947-AB9D-04946244E335}">
      <dgm:prSet/>
      <dgm:spPr/>
      <dgm:t>
        <a:bodyPr/>
        <a:lstStyle/>
        <a:p>
          <a:endParaRPr lang="hu-HU"/>
        </a:p>
      </dgm:t>
    </dgm:pt>
    <dgm:pt modelId="{CD9C2603-32C8-D14C-B6B6-3A20E7851BEB}" type="sibTrans" cxnId="{7B607AD2-A1E4-A947-AB9D-04946244E335}">
      <dgm:prSet/>
      <dgm:spPr/>
      <dgm:t>
        <a:bodyPr/>
        <a:lstStyle/>
        <a:p>
          <a:endParaRPr lang="hu-HU"/>
        </a:p>
      </dgm:t>
    </dgm:pt>
    <dgm:pt modelId="{B21EE581-9ED6-A54D-8F33-72A3879A1859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97CCA7A6-0903-D345-9B0C-C397F2726E6C}" type="parTrans" cxnId="{791EA072-E357-F340-90D5-61EED0515298}">
      <dgm:prSet/>
      <dgm:spPr/>
      <dgm:t>
        <a:bodyPr/>
        <a:lstStyle/>
        <a:p>
          <a:endParaRPr lang="hu-HU"/>
        </a:p>
      </dgm:t>
    </dgm:pt>
    <dgm:pt modelId="{1F06240A-3D9D-DE4E-BD2F-DC6DD0F81085}" type="sibTrans" cxnId="{791EA072-E357-F340-90D5-61EED0515298}">
      <dgm:prSet/>
      <dgm:spPr/>
      <dgm:t>
        <a:bodyPr/>
        <a:lstStyle/>
        <a:p>
          <a:endParaRPr lang="hu-HU"/>
        </a:p>
      </dgm:t>
    </dgm:pt>
    <dgm:pt modelId="{7B7B2925-EC6E-B745-B3EA-E0D05B26ADEF}">
      <dgm:prSet custT="1"/>
      <dgm:spPr/>
      <dgm:t>
        <a:bodyPr/>
        <a:lstStyle/>
        <a:p>
          <a:r>
            <a:rPr lang="fr-FR" sz="2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uis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24BD12D7-94EC-F841-9C6B-8FE8C0839660}" type="parTrans" cxnId="{78030500-4ADD-9549-9699-5265EEFB21F0}">
      <dgm:prSet/>
      <dgm:spPr/>
      <dgm:t>
        <a:bodyPr/>
        <a:lstStyle/>
        <a:p>
          <a:endParaRPr lang="hu-HU"/>
        </a:p>
      </dgm:t>
    </dgm:pt>
    <dgm:pt modelId="{C5B35BF6-A7A0-5847-908A-D117BDB4E068}" type="sibTrans" cxnId="{78030500-4ADD-9549-9699-5265EEFB21F0}">
      <dgm:prSet/>
      <dgm:spPr/>
      <dgm:t>
        <a:bodyPr/>
        <a:lstStyle/>
        <a:p>
          <a:endParaRPr lang="hu-HU"/>
        </a:p>
      </dgm:t>
    </dgm:pt>
    <dgm:pt modelId="{4A87D16E-5DA0-CD45-882E-FA5D6A9E164D}" type="pres">
      <dgm:prSet presAssocID="{0099AC41-60A5-7F4A-B281-68494813DC46}" presName="linear" presStyleCnt="0">
        <dgm:presLayoutVars>
          <dgm:animLvl val="lvl"/>
          <dgm:resizeHandles val="exact"/>
        </dgm:presLayoutVars>
      </dgm:prSet>
      <dgm:spPr/>
    </dgm:pt>
    <dgm:pt modelId="{272CE0C8-E9F4-9C41-A5BB-3E7B809434E3}" type="pres">
      <dgm:prSet presAssocID="{275F1920-4F37-CD44-A382-561A5271C4E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8F8E0CB-A52F-1044-B7F4-F28C2D4508B7}" type="pres">
      <dgm:prSet presAssocID="{275F1920-4F37-CD44-A382-561A5271C4EA}" presName="childText" presStyleLbl="revTx" presStyleIdx="0" presStyleCnt="3">
        <dgm:presLayoutVars>
          <dgm:bulletEnabled val="1"/>
        </dgm:presLayoutVars>
      </dgm:prSet>
      <dgm:spPr/>
    </dgm:pt>
    <dgm:pt modelId="{1CCF80CD-C3E7-DA4A-9161-605BCF7E1319}" type="pres">
      <dgm:prSet presAssocID="{CB4E4E90-6E03-C542-A3A9-E07132130EF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57F6A0-878F-7A4F-908E-D382E00B31F4}" type="pres">
      <dgm:prSet presAssocID="{CB4E4E90-6E03-C542-A3A9-E07132130EFA}" presName="childText" presStyleLbl="revTx" presStyleIdx="1" presStyleCnt="3">
        <dgm:presLayoutVars>
          <dgm:bulletEnabled val="1"/>
        </dgm:presLayoutVars>
      </dgm:prSet>
      <dgm:spPr/>
    </dgm:pt>
    <dgm:pt modelId="{F7C90B90-9E06-9245-9C81-DF9D808F1B40}" type="pres">
      <dgm:prSet presAssocID="{B21EE581-9ED6-A54D-8F33-72A3879A185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E42480B-B657-594D-9DE4-77D51AD72445}" type="pres">
      <dgm:prSet presAssocID="{B21EE581-9ED6-A54D-8F33-72A3879A185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8030500-4ADD-9549-9699-5265EEFB21F0}" srcId="{B21EE581-9ED6-A54D-8F33-72A3879A1859}" destId="{7B7B2925-EC6E-B745-B3EA-E0D05B26ADEF}" srcOrd="0" destOrd="0" parTransId="{24BD12D7-94EC-F841-9C6B-8FE8C0839660}" sibTransId="{C5B35BF6-A7A0-5847-908A-D117BDB4E068}"/>
    <dgm:cxn modelId="{FE143E0C-F371-7D48-A270-B88971D82D48}" type="presOf" srcId="{D3F9A4FA-27F2-4F41-8402-1A8F01829A90}" destId="{98F8E0CB-A52F-1044-B7F4-F28C2D4508B7}" srcOrd="0" destOrd="0" presId="urn:microsoft.com/office/officeart/2005/8/layout/vList2"/>
    <dgm:cxn modelId="{8103A328-FEF5-D644-8343-0530870B07B8}" type="presOf" srcId="{275F1920-4F37-CD44-A382-561A5271C4EA}" destId="{272CE0C8-E9F4-9C41-A5BB-3E7B809434E3}" srcOrd="0" destOrd="0" presId="urn:microsoft.com/office/officeart/2005/8/layout/vList2"/>
    <dgm:cxn modelId="{BA9C6E33-0141-BF43-8E84-FDCF9DE2E44F}" type="presOf" srcId="{B21326DC-81C0-C24E-9655-130204781A1A}" destId="{BA57F6A0-878F-7A4F-908E-D382E00B31F4}" srcOrd="0" destOrd="1" presId="urn:microsoft.com/office/officeart/2005/8/layout/vList2"/>
    <dgm:cxn modelId="{BF8E043A-5677-844B-8F40-38CDB68B31EC}" type="presOf" srcId="{60433BB2-6BE1-2541-98AB-5FA180153C86}" destId="{BA57F6A0-878F-7A4F-908E-D382E00B31F4}" srcOrd="0" destOrd="0" presId="urn:microsoft.com/office/officeart/2005/8/layout/vList2"/>
    <dgm:cxn modelId="{144A6045-24F9-D341-9E93-9865E47084C9}" type="presOf" srcId="{CB4E4E90-6E03-C542-A3A9-E07132130EFA}" destId="{1CCF80CD-C3E7-DA4A-9161-605BCF7E1319}" srcOrd="0" destOrd="0" presId="urn:microsoft.com/office/officeart/2005/8/layout/vList2"/>
    <dgm:cxn modelId="{D17CE869-7E72-8442-8D6A-523F3149B6A4}" srcId="{CB4E4E90-6E03-C542-A3A9-E07132130EFA}" destId="{60433BB2-6BE1-2541-98AB-5FA180153C86}" srcOrd="0" destOrd="0" parTransId="{B8369B6A-9BC3-B04C-BE9C-3B24DA00C3D4}" sibTransId="{A77E3EDA-92D8-754D-9F40-D1E3D4A8226A}"/>
    <dgm:cxn modelId="{791EA072-E357-F340-90D5-61EED0515298}" srcId="{0099AC41-60A5-7F4A-B281-68494813DC46}" destId="{B21EE581-9ED6-A54D-8F33-72A3879A1859}" srcOrd="2" destOrd="0" parTransId="{97CCA7A6-0903-D345-9B0C-C397F2726E6C}" sibTransId="{1F06240A-3D9D-DE4E-BD2F-DC6DD0F81085}"/>
    <dgm:cxn modelId="{5321F693-3BDF-8F42-B078-1739234033DE}" type="presOf" srcId="{B21EE581-9ED6-A54D-8F33-72A3879A1859}" destId="{F7C90B90-9E06-9245-9C81-DF9D808F1B40}" srcOrd="0" destOrd="0" presId="urn:microsoft.com/office/officeart/2005/8/layout/vList2"/>
    <dgm:cxn modelId="{1CFA199A-F3A5-644C-9CB2-805BC8560F01}" srcId="{275F1920-4F37-CD44-A382-561A5271C4EA}" destId="{D3F9A4FA-27F2-4F41-8402-1A8F01829A90}" srcOrd="0" destOrd="0" parTransId="{78E4D194-EC0D-4147-A4C9-9F610FDAB00E}" sibTransId="{D4995EFF-DAAF-F94C-A844-63FD176F4414}"/>
    <dgm:cxn modelId="{7B607AD2-A1E4-A947-AB9D-04946244E335}" srcId="{CB4E4E90-6E03-C542-A3A9-E07132130EFA}" destId="{B21326DC-81C0-C24E-9655-130204781A1A}" srcOrd="1" destOrd="0" parTransId="{26C8E304-C43F-3A40-93D6-F1D011CDC9C6}" sibTransId="{CD9C2603-32C8-D14C-B6B6-3A20E7851BEB}"/>
    <dgm:cxn modelId="{557A8AE9-B7A5-A34A-AA22-DFD808A61ACB}" srcId="{0099AC41-60A5-7F4A-B281-68494813DC46}" destId="{275F1920-4F37-CD44-A382-561A5271C4EA}" srcOrd="0" destOrd="0" parTransId="{F57BE80F-779C-DA42-A49C-0880BA39F65E}" sibTransId="{86CFE1EC-0801-D54D-8E38-31584C900F4C}"/>
    <dgm:cxn modelId="{D4BAD5EB-0741-DA45-8619-9920C9E51CED}" type="presOf" srcId="{7B7B2925-EC6E-B745-B3EA-E0D05B26ADEF}" destId="{1E42480B-B657-594D-9DE4-77D51AD72445}" srcOrd="0" destOrd="0" presId="urn:microsoft.com/office/officeart/2005/8/layout/vList2"/>
    <dgm:cxn modelId="{274FE0EB-DF74-1B4F-9FEB-FCFEF3C1C64A}" srcId="{0099AC41-60A5-7F4A-B281-68494813DC46}" destId="{CB4E4E90-6E03-C542-A3A9-E07132130EFA}" srcOrd="1" destOrd="0" parTransId="{F0575DEE-5100-3F44-8573-41296557F70D}" sibTransId="{9C906A3C-34B0-7340-8372-F9B28417DBE6}"/>
    <dgm:cxn modelId="{6E2C3FFB-2FF3-9443-8057-A06042325900}" type="presOf" srcId="{0099AC41-60A5-7F4A-B281-68494813DC46}" destId="{4A87D16E-5DA0-CD45-882E-FA5D6A9E164D}" srcOrd="0" destOrd="0" presId="urn:microsoft.com/office/officeart/2005/8/layout/vList2"/>
    <dgm:cxn modelId="{F39297F0-41D0-FD46-9325-E2C3CE942707}" type="presParOf" srcId="{4A87D16E-5DA0-CD45-882E-FA5D6A9E164D}" destId="{272CE0C8-E9F4-9C41-A5BB-3E7B809434E3}" srcOrd="0" destOrd="0" presId="urn:microsoft.com/office/officeart/2005/8/layout/vList2"/>
    <dgm:cxn modelId="{AE98A77B-030C-E644-844B-C5162034C223}" type="presParOf" srcId="{4A87D16E-5DA0-CD45-882E-FA5D6A9E164D}" destId="{98F8E0CB-A52F-1044-B7F4-F28C2D4508B7}" srcOrd="1" destOrd="0" presId="urn:microsoft.com/office/officeart/2005/8/layout/vList2"/>
    <dgm:cxn modelId="{803B58C3-9998-E147-BE57-4B663FA5A8B0}" type="presParOf" srcId="{4A87D16E-5DA0-CD45-882E-FA5D6A9E164D}" destId="{1CCF80CD-C3E7-DA4A-9161-605BCF7E1319}" srcOrd="2" destOrd="0" presId="urn:microsoft.com/office/officeart/2005/8/layout/vList2"/>
    <dgm:cxn modelId="{E2EE8082-81A4-5A4B-B96B-C47DF75E9C43}" type="presParOf" srcId="{4A87D16E-5DA0-CD45-882E-FA5D6A9E164D}" destId="{BA57F6A0-878F-7A4F-908E-D382E00B31F4}" srcOrd="3" destOrd="0" presId="urn:microsoft.com/office/officeart/2005/8/layout/vList2"/>
    <dgm:cxn modelId="{34759364-8E20-A14F-935A-097B0E842EAD}" type="presParOf" srcId="{4A87D16E-5DA0-CD45-882E-FA5D6A9E164D}" destId="{F7C90B90-9E06-9245-9C81-DF9D808F1B40}" srcOrd="4" destOrd="0" presId="urn:microsoft.com/office/officeart/2005/8/layout/vList2"/>
    <dgm:cxn modelId="{1B6E2246-7C94-9E40-8476-BCDF7DE7E205}" type="presParOf" srcId="{4A87D16E-5DA0-CD45-882E-FA5D6A9E164D}" destId="{1E42480B-B657-594D-9DE4-77D51AD7244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7DF23F-1CC6-754C-AEA5-7EE81406BB47}" type="doc">
      <dgm:prSet loTypeId="urn:microsoft.com/office/officeart/2005/8/layout/vList3" loCatId="" qsTypeId="urn:microsoft.com/office/officeart/2005/8/quickstyle/simple1#3" qsCatId="simple" csTypeId="urn:microsoft.com/office/officeart/2005/8/colors/accent1_2#3" csCatId="accent1" phldr="1"/>
      <dgm:spPr/>
    </dgm:pt>
    <dgm:pt modelId="{4917A382-198A-C34A-8CB0-220B0465E922}">
      <dgm:prSet phldrT="[Szöveg]"/>
      <dgm:spPr>
        <a:solidFill>
          <a:srgbClr val="042751"/>
        </a:solidFill>
      </dgm:spPr>
      <dgm:t>
        <a:bodyPr/>
        <a:lstStyle/>
        <a:p>
          <a:pPr algn="l"/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55FE0EE4-E6B4-7A4E-B1FE-C8004F5FA346}" type="parTrans" cxnId="{75DAD3E1-9CE8-8C4D-8569-919D4B357524}">
      <dgm:prSet/>
      <dgm:spPr/>
      <dgm:t>
        <a:bodyPr/>
        <a:lstStyle/>
        <a:p>
          <a:endParaRPr lang="hu-HU"/>
        </a:p>
      </dgm:t>
    </dgm:pt>
    <dgm:pt modelId="{E362A97E-B65F-1B43-BB81-7616655D7D62}" type="sibTrans" cxnId="{75DAD3E1-9CE8-8C4D-8569-919D4B357524}">
      <dgm:prSet/>
      <dgm:spPr/>
      <dgm:t>
        <a:bodyPr/>
        <a:lstStyle/>
        <a:p>
          <a:endParaRPr lang="hu-HU"/>
        </a:p>
      </dgm:t>
    </dgm:pt>
    <dgm:pt modelId="{8704E89A-0C04-3A4F-AB81-D65370D98C83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083B7054-25CF-F041-92AC-08C3335507A5}" type="parTrans" cxnId="{A5108CB7-EE65-AA4F-8E01-DE48BBFA9057}">
      <dgm:prSet/>
      <dgm:spPr/>
      <dgm:t>
        <a:bodyPr/>
        <a:lstStyle/>
        <a:p>
          <a:endParaRPr lang="hu-HU"/>
        </a:p>
      </dgm:t>
    </dgm:pt>
    <dgm:pt modelId="{69D5D4A0-FB8A-E742-8E3E-FEB88358E9EC}" type="sibTrans" cxnId="{A5108CB7-EE65-AA4F-8E01-DE48BBFA9057}">
      <dgm:prSet/>
      <dgm:spPr/>
      <dgm:t>
        <a:bodyPr/>
        <a:lstStyle/>
        <a:p>
          <a:endParaRPr lang="hu-HU"/>
        </a:p>
      </dgm:t>
    </dgm:pt>
    <dgm:pt modelId="{8A00567B-2C7D-5A4D-94AB-20EE3700AEE2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1B8546E6-E83D-FB49-9AEA-AB8C6384F637}" type="parTrans" cxnId="{E8926100-D6C9-A649-9AB5-FA2A101CC45B}">
      <dgm:prSet/>
      <dgm:spPr/>
      <dgm:t>
        <a:bodyPr/>
        <a:lstStyle/>
        <a:p>
          <a:endParaRPr lang="hu-HU"/>
        </a:p>
      </dgm:t>
    </dgm:pt>
    <dgm:pt modelId="{21AB92D2-C721-A941-9D39-5FDD2CE7AD93}" type="sibTrans" cxnId="{E8926100-D6C9-A649-9AB5-FA2A101CC45B}">
      <dgm:prSet/>
      <dgm:spPr/>
      <dgm:t>
        <a:bodyPr/>
        <a:lstStyle/>
        <a:p>
          <a:endParaRPr lang="hu-HU"/>
        </a:p>
      </dgm:t>
    </dgm:pt>
    <dgm:pt modelId="{E5D171B1-959F-D946-A94B-1BD643C762C4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3AB021B3-8532-BC44-9A9B-9F6E9134A63A}" type="parTrans" cxnId="{D95BE2DA-7EE6-CD4F-AD33-58676EB6E2AF}">
      <dgm:prSet/>
      <dgm:spPr/>
      <dgm:t>
        <a:bodyPr/>
        <a:lstStyle/>
        <a:p>
          <a:endParaRPr lang="hu-HU"/>
        </a:p>
      </dgm:t>
    </dgm:pt>
    <dgm:pt modelId="{8A6E2265-CCEC-2D49-A39A-13879B802CB8}" type="sibTrans" cxnId="{D95BE2DA-7EE6-CD4F-AD33-58676EB6E2AF}">
      <dgm:prSet/>
      <dgm:spPr/>
      <dgm:t>
        <a:bodyPr/>
        <a:lstStyle/>
        <a:p>
          <a:endParaRPr lang="hu-HU"/>
        </a:p>
      </dgm:t>
    </dgm:pt>
    <dgm:pt modelId="{069933F9-476A-FA4C-A492-3A5F5ABF70D2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77EFA62F-8C54-4548-8886-97442218833F}" type="parTrans" cxnId="{F226C476-2290-9A48-B700-8BC544890BA6}">
      <dgm:prSet/>
      <dgm:spPr/>
      <dgm:t>
        <a:bodyPr/>
        <a:lstStyle/>
        <a:p>
          <a:endParaRPr lang="hu-HU"/>
        </a:p>
      </dgm:t>
    </dgm:pt>
    <dgm:pt modelId="{77EF6A3F-0CD6-D649-B380-036D0CD4232C}" type="sibTrans" cxnId="{F226C476-2290-9A48-B700-8BC544890BA6}">
      <dgm:prSet/>
      <dgm:spPr/>
      <dgm:t>
        <a:bodyPr/>
        <a:lstStyle/>
        <a:p>
          <a:endParaRPr lang="hu-HU"/>
        </a:p>
      </dgm:t>
    </dgm:pt>
    <dgm:pt modelId="{EEE94378-71A9-E944-92DE-0A4B28F7BDCD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5A114BB5-1082-DA4C-A938-E48E50251C42}" type="parTrans" cxnId="{DAFA6037-BFF5-FA47-92B4-BC6DB5F86A41}">
      <dgm:prSet/>
      <dgm:spPr/>
      <dgm:t>
        <a:bodyPr/>
        <a:lstStyle/>
        <a:p>
          <a:endParaRPr lang="hu-HU"/>
        </a:p>
      </dgm:t>
    </dgm:pt>
    <dgm:pt modelId="{005FAE0F-C50D-AA4C-8435-70F801F748B2}" type="sibTrans" cxnId="{DAFA6037-BFF5-FA47-92B4-BC6DB5F86A41}">
      <dgm:prSet/>
      <dgm:spPr/>
      <dgm:t>
        <a:bodyPr/>
        <a:lstStyle/>
        <a:p>
          <a:endParaRPr lang="hu-HU"/>
        </a:p>
      </dgm:t>
    </dgm:pt>
    <dgm:pt modelId="{EAA3B43B-B200-B041-8172-B2BD942BB5F7}">
      <dgm:prSet/>
      <dgm:spPr>
        <a:solidFill>
          <a:srgbClr val="042751"/>
        </a:solidFill>
      </dgm:spPr>
      <dgm:t>
        <a:bodyPr/>
        <a:lstStyle/>
        <a:p>
          <a:pPr algn="l"/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3BECE83-45D2-1B49-BC9F-943B5BFE9860}" type="parTrans" cxnId="{BBA7C750-0DF0-3249-B71B-BCB86E58C03B}">
      <dgm:prSet/>
      <dgm:spPr/>
      <dgm:t>
        <a:bodyPr/>
        <a:lstStyle/>
        <a:p>
          <a:endParaRPr lang="hu-HU"/>
        </a:p>
      </dgm:t>
    </dgm:pt>
    <dgm:pt modelId="{8F6BAB0E-E890-B443-A9C4-2DA2A8D22BEB}" type="sibTrans" cxnId="{BBA7C750-0DF0-3249-B71B-BCB86E58C03B}">
      <dgm:prSet/>
      <dgm:spPr/>
      <dgm:t>
        <a:bodyPr/>
        <a:lstStyle/>
        <a:p>
          <a:endParaRPr lang="hu-HU"/>
        </a:p>
      </dgm:t>
    </dgm:pt>
    <dgm:pt modelId="{F62AC773-DF8E-8A44-80D0-72AE727F71D2}" type="pres">
      <dgm:prSet presAssocID="{667DF23F-1CC6-754C-AEA5-7EE81406BB47}" presName="linearFlow" presStyleCnt="0">
        <dgm:presLayoutVars>
          <dgm:dir/>
          <dgm:resizeHandles val="exact"/>
        </dgm:presLayoutVars>
      </dgm:prSet>
      <dgm:spPr/>
    </dgm:pt>
    <dgm:pt modelId="{954448BF-D0E3-EF49-825F-8A9A92B82741}" type="pres">
      <dgm:prSet presAssocID="{4917A382-198A-C34A-8CB0-220B0465E922}" presName="composite" presStyleCnt="0"/>
      <dgm:spPr/>
    </dgm:pt>
    <dgm:pt modelId="{173977FE-E4D4-E249-A949-7B2E20D0B469}" type="pres">
      <dgm:prSet presAssocID="{4917A382-198A-C34A-8CB0-220B0465E922}" presName="imgShp" presStyleLbl="fgImgPlace1" presStyleIdx="0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29952518-7D66-C544-AF9D-0A7187BE89F3}" type="pres">
      <dgm:prSet presAssocID="{4917A382-198A-C34A-8CB0-220B0465E922}" presName="txShp" presStyleLbl="node1" presStyleIdx="0" presStyleCnt="7">
        <dgm:presLayoutVars>
          <dgm:bulletEnabled val="1"/>
        </dgm:presLayoutVars>
      </dgm:prSet>
      <dgm:spPr/>
    </dgm:pt>
    <dgm:pt modelId="{B8C329E6-3E20-8C44-87F6-947FB7D3E4CB}" type="pres">
      <dgm:prSet presAssocID="{E362A97E-B65F-1B43-BB81-7616655D7D62}" presName="spacing" presStyleCnt="0"/>
      <dgm:spPr/>
    </dgm:pt>
    <dgm:pt modelId="{1251D5A7-2DAE-1948-8889-E4744DE8CEB1}" type="pres">
      <dgm:prSet presAssocID="{8704E89A-0C04-3A4F-AB81-D65370D98C83}" presName="composite" presStyleCnt="0"/>
      <dgm:spPr/>
    </dgm:pt>
    <dgm:pt modelId="{E05D5480-6A0F-D048-B3F6-0DED7C808363}" type="pres">
      <dgm:prSet presAssocID="{8704E89A-0C04-3A4F-AB81-D65370D98C83}" presName="imgShp" presStyleLbl="fgImgPlace1" presStyleIdx="1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1E2F0E98-50F1-414A-8154-0B6099E305EB}" type="pres">
      <dgm:prSet presAssocID="{8704E89A-0C04-3A4F-AB81-D65370D98C83}" presName="txShp" presStyleLbl="node1" presStyleIdx="1" presStyleCnt="7">
        <dgm:presLayoutVars>
          <dgm:bulletEnabled val="1"/>
        </dgm:presLayoutVars>
      </dgm:prSet>
      <dgm:spPr/>
    </dgm:pt>
    <dgm:pt modelId="{540858DF-FCC8-C448-83BF-72D05FC2AE02}" type="pres">
      <dgm:prSet presAssocID="{69D5D4A0-FB8A-E742-8E3E-FEB88358E9EC}" presName="spacing" presStyleCnt="0"/>
      <dgm:spPr/>
    </dgm:pt>
    <dgm:pt modelId="{8D4BB334-5528-7340-889C-E3A35CD91063}" type="pres">
      <dgm:prSet presAssocID="{8A00567B-2C7D-5A4D-94AB-20EE3700AEE2}" presName="composite" presStyleCnt="0"/>
      <dgm:spPr/>
    </dgm:pt>
    <dgm:pt modelId="{AC31054E-9DE2-D341-ADEA-B9385A3D1961}" type="pres">
      <dgm:prSet presAssocID="{8A00567B-2C7D-5A4D-94AB-20EE3700AEE2}" presName="imgShp" presStyleLbl="fgImgPlace1" presStyleIdx="2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ED7118A1-210B-B540-816D-1B1A9DD31569}" type="pres">
      <dgm:prSet presAssocID="{8A00567B-2C7D-5A4D-94AB-20EE3700AEE2}" presName="txShp" presStyleLbl="node1" presStyleIdx="2" presStyleCnt="7">
        <dgm:presLayoutVars>
          <dgm:bulletEnabled val="1"/>
        </dgm:presLayoutVars>
      </dgm:prSet>
      <dgm:spPr/>
    </dgm:pt>
    <dgm:pt modelId="{31C243C2-A34C-3E4B-BF50-9AC5D8C2FAFD}" type="pres">
      <dgm:prSet presAssocID="{21AB92D2-C721-A941-9D39-5FDD2CE7AD93}" presName="spacing" presStyleCnt="0"/>
      <dgm:spPr/>
    </dgm:pt>
    <dgm:pt modelId="{C43CE430-2F6A-314F-B964-F2C67596097D}" type="pres">
      <dgm:prSet presAssocID="{E5D171B1-959F-D946-A94B-1BD643C762C4}" presName="composite" presStyleCnt="0"/>
      <dgm:spPr/>
    </dgm:pt>
    <dgm:pt modelId="{C8F10940-F1D3-B34F-98C5-95A652C54E80}" type="pres">
      <dgm:prSet presAssocID="{E5D171B1-959F-D946-A94B-1BD643C762C4}" presName="imgShp" presStyleLbl="fgImgPlace1" presStyleIdx="3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B214D25C-8D89-4946-8DA1-9E1CD7B0E8A2}" type="pres">
      <dgm:prSet presAssocID="{E5D171B1-959F-D946-A94B-1BD643C762C4}" presName="txShp" presStyleLbl="node1" presStyleIdx="3" presStyleCnt="7">
        <dgm:presLayoutVars>
          <dgm:bulletEnabled val="1"/>
        </dgm:presLayoutVars>
      </dgm:prSet>
      <dgm:spPr/>
    </dgm:pt>
    <dgm:pt modelId="{F02CD27B-5C60-1542-AC57-6C51AA6934F0}" type="pres">
      <dgm:prSet presAssocID="{8A6E2265-CCEC-2D49-A39A-13879B802CB8}" presName="spacing" presStyleCnt="0"/>
      <dgm:spPr/>
    </dgm:pt>
    <dgm:pt modelId="{83F2777C-D11D-2044-B165-273E4C85DE52}" type="pres">
      <dgm:prSet presAssocID="{069933F9-476A-FA4C-A492-3A5F5ABF70D2}" presName="composite" presStyleCnt="0"/>
      <dgm:spPr/>
    </dgm:pt>
    <dgm:pt modelId="{27F8F6FA-9646-0340-821D-A350F3A4C8A2}" type="pres">
      <dgm:prSet presAssocID="{069933F9-476A-FA4C-A492-3A5F5ABF70D2}" presName="imgShp" presStyleLbl="fgImgPlace1" presStyleIdx="4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A06BBD99-6356-5E4C-A6B9-7C784ABBE713}" type="pres">
      <dgm:prSet presAssocID="{069933F9-476A-FA4C-A492-3A5F5ABF70D2}" presName="txShp" presStyleLbl="node1" presStyleIdx="4" presStyleCnt="7">
        <dgm:presLayoutVars>
          <dgm:bulletEnabled val="1"/>
        </dgm:presLayoutVars>
      </dgm:prSet>
      <dgm:spPr/>
    </dgm:pt>
    <dgm:pt modelId="{2B2E5956-B9D5-FD42-B370-967069072E77}" type="pres">
      <dgm:prSet presAssocID="{77EF6A3F-0CD6-D649-B380-036D0CD4232C}" presName="spacing" presStyleCnt="0"/>
      <dgm:spPr/>
    </dgm:pt>
    <dgm:pt modelId="{D7D8AB2B-8687-ED4B-A591-B6EAD0068899}" type="pres">
      <dgm:prSet presAssocID="{EEE94378-71A9-E944-92DE-0A4B28F7BDCD}" presName="composite" presStyleCnt="0"/>
      <dgm:spPr/>
    </dgm:pt>
    <dgm:pt modelId="{682BD9E9-5B11-A142-BCB5-A33817D424A3}" type="pres">
      <dgm:prSet presAssocID="{EEE94378-71A9-E944-92DE-0A4B28F7BDCD}" presName="imgShp" presStyleLbl="fgImgPlace1" presStyleIdx="5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FCD8F322-0E94-774D-94B1-8B3F55A8055E}" type="pres">
      <dgm:prSet presAssocID="{EEE94378-71A9-E944-92DE-0A4B28F7BDCD}" presName="txShp" presStyleLbl="node1" presStyleIdx="5" presStyleCnt="7">
        <dgm:presLayoutVars>
          <dgm:bulletEnabled val="1"/>
        </dgm:presLayoutVars>
      </dgm:prSet>
      <dgm:spPr/>
    </dgm:pt>
    <dgm:pt modelId="{FEDB2BE5-7386-A34F-83D0-69C9579B28C5}" type="pres">
      <dgm:prSet presAssocID="{005FAE0F-C50D-AA4C-8435-70F801F748B2}" presName="spacing" presStyleCnt="0"/>
      <dgm:spPr/>
    </dgm:pt>
    <dgm:pt modelId="{F61612F3-7B4E-D34B-B0B2-0BCD4AA35BC1}" type="pres">
      <dgm:prSet presAssocID="{EAA3B43B-B200-B041-8172-B2BD942BB5F7}" presName="composite" presStyleCnt="0"/>
      <dgm:spPr/>
    </dgm:pt>
    <dgm:pt modelId="{0867D1E7-E6C4-024B-B96C-D5EF672246A8}" type="pres">
      <dgm:prSet presAssocID="{EAA3B43B-B200-B041-8172-B2BD942BB5F7}" presName="imgShp" presStyleLbl="fgImgPlace1" presStyleIdx="6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D2F57A73-2233-BF45-8C38-063320C36450}" type="pres">
      <dgm:prSet presAssocID="{EAA3B43B-B200-B041-8172-B2BD942BB5F7}" presName="txShp" presStyleLbl="node1" presStyleIdx="6" presStyleCnt="7">
        <dgm:presLayoutVars>
          <dgm:bulletEnabled val="1"/>
        </dgm:presLayoutVars>
      </dgm:prSet>
      <dgm:spPr/>
    </dgm:pt>
  </dgm:ptLst>
  <dgm:cxnLst>
    <dgm:cxn modelId="{E8926100-D6C9-A649-9AB5-FA2A101CC45B}" srcId="{667DF23F-1CC6-754C-AEA5-7EE81406BB47}" destId="{8A00567B-2C7D-5A4D-94AB-20EE3700AEE2}" srcOrd="2" destOrd="0" parTransId="{1B8546E6-E83D-FB49-9AEA-AB8C6384F637}" sibTransId="{21AB92D2-C721-A941-9D39-5FDD2CE7AD93}"/>
    <dgm:cxn modelId="{4AFF570F-8351-C344-9E5E-CBABBCCE1ED0}" type="presOf" srcId="{EAA3B43B-B200-B041-8172-B2BD942BB5F7}" destId="{D2F57A73-2233-BF45-8C38-063320C36450}" srcOrd="0" destOrd="0" presId="urn:microsoft.com/office/officeart/2005/8/layout/vList3"/>
    <dgm:cxn modelId="{DAFA6037-BFF5-FA47-92B4-BC6DB5F86A41}" srcId="{667DF23F-1CC6-754C-AEA5-7EE81406BB47}" destId="{EEE94378-71A9-E944-92DE-0A4B28F7BDCD}" srcOrd="5" destOrd="0" parTransId="{5A114BB5-1082-DA4C-A938-E48E50251C42}" sibTransId="{005FAE0F-C50D-AA4C-8435-70F801F748B2}"/>
    <dgm:cxn modelId="{F928664C-9500-1044-84A4-790188465732}" type="presOf" srcId="{4917A382-198A-C34A-8CB0-220B0465E922}" destId="{29952518-7D66-C544-AF9D-0A7187BE89F3}" srcOrd="0" destOrd="0" presId="urn:microsoft.com/office/officeart/2005/8/layout/vList3"/>
    <dgm:cxn modelId="{BBA7C750-0DF0-3249-B71B-BCB86E58C03B}" srcId="{667DF23F-1CC6-754C-AEA5-7EE81406BB47}" destId="{EAA3B43B-B200-B041-8172-B2BD942BB5F7}" srcOrd="6" destOrd="0" parTransId="{A3BECE83-45D2-1B49-BC9F-943B5BFE9860}" sibTransId="{8F6BAB0E-E890-B443-A9C4-2DA2A8D22BEB}"/>
    <dgm:cxn modelId="{F226C476-2290-9A48-B700-8BC544890BA6}" srcId="{667DF23F-1CC6-754C-AEA5-7EE81406BB47}" destId="{069933F9-476A-FA4C-A492-3A5F5ABF70D2}" srcOrd="4" destOrd="0" parTransId="{77EFA62F-8C54-4548-8886-97442218833F}" sibTransId="{77EF6A3F-0CD6-D649-B380-036D0CD4232C}"/>
    <dgm:cxn modelId="{16034CA9-5890-0F45-8FFA-C7AE77D71DC6}" type="presOf" srcId="{EEE94378-71A9-E944-92DE-0A4B28F7BDCD}" destId="{FCD8F322-0E94-774D-94B1-8B3F55A8055E}" srcOrd="0" destOrd="0" presId="urn:microsoft.com/office/officeart/2005/8/layout/vList3"/>
    <dgm:cxn modelId="{0363F8AF-7EE4-1142-B3F6-BD209822C20D}" type="presOf" srcId="{069933F9-476A-FA4C-A492-3A5F5ABF70D2}" destId="{A06BBD99-6356-5E4C-A6B9-7C784ABBE713}" srcOrd="0" destOrd="0" presId="urn:microsoft.com/office/officeart/2005/8/layout/vList3"/>
    <dgm:cxn modelId="{128689B7-2CBB-E64E-9024-029AC1E99141}" type="presOf" srcId="{667DF23F-1CC6-754C-AEA5-7EE81406BB47}" destId="{F62AC773-DF8E-8A44-80D0-72AE727F71D2}" srcOrd="0" destOrd="0" presId="urn:microsoft.com/office/officeart/2005/8/layout/vList3"/>
    <dgm:cxn modelId="{A5108CB7-EE65-AA4F-8E01-DE48BBFA9057}" srcId="{667DF23F-1CC6-754C-AEA5-7EE81406BB47}" destId="{8704E89A-0C04-3A4F-AB81-D65370D98C83}" srcOrd="1" destOrd="0" parTransId="{083B7054-25CF-F041-92AC-08C3335507A5}" sibTransId="{69D5D4A0-FB8A-E742-8E3E-FEB88358E9EC}"/>
    <dgm:cxn modelId="{79676AC1-056C-CB4A-88A7-F6BFDBAACD76}" type="presOf" srcId="{E5D171B1-959F-D946-A94B-1BD643C762C4}" destId="{B214D25C-8D89-4946-8DA1-9E1CD7B0E8A2}" srcOrd="0" destOrd="0" presId="urn:microsoft.com/office/officeart/2005/8/layout/vList3"/>
    <dgm:cxn modelId="{25F151C5-0F71-9740-B2EB-65644603C3CD}" type="presOf" srcId="{8704E89A-0C04-3A4F-AB81-D65370D98C83}" destId="{1E2F0E98-50F1-414A-8154-0B6099E305EB}" srcOrd="0" destOrd="0" presId="urn:microsoft.com/office/officeart/2005/8/layout/vList3"/>
    <dgm:cxn modelId="{D95BE2DA-7EE6-CD4F-AD33-58676EB6E2AF}" srcId="{667DF23F-1CC6-754C-AEA5-7EE81406BB47}" destId="{E5D171B1-959F-D946-A94B-1BD643C762C4}" srcOrd="3" destOrd="0" parTransId="{3AB021B3-8532-BC44-9A9B-9F6E9134A63A}" sibTransId="{8A6E2265-CCEC-2D49-A39A-13879B802CB8}"/>
    <dgm:cxn modelId="{75DAD3E1-9CE8-8C4D-8569-919D4B357524}" srcId="{667DF23F-1CC6-754C-AEA5-7EE81406BB47}" destId="{4917A382-198A-C34A-8CB0-220B0465E922}" srcOrd="0" destOrd="0" parTransId="{55FE0EE4-E6B4-7A4E-B1FE-C8004F5FA346}" sibTransId="{E362A97E-B65F-1B43-BB81-7616655D7D62}"/>
    <dgm:cxn modelId="{7EF796EA-7351-8D4C-A103-80D59037A6F2}" type="presOf" srcId="{8A00567B-2C7D-5A4D-94AB-20EE3700AEE2}" destId="{ED7118A1-210B-B540-816D-1B1A9DD31569}" srcOrd="0" destOrd="0" presId="urn:microsoft.com/office/officeart/2005/8/layout/vList3"/>
    <dgm:cxn modelId="{BE4A2DE7-3F7B-D049-85DD-6FC748ECF2A2}" type="presParOf" srcId="{F62AC773-DF8E-8A44-80D0-72AE727F71D2}" destId="{954448BF-D0E3-EF49-825F-8A9A92B82741}" srcOrd="0" destOrd="0" presId="urn:microsoft.com/office/officeart/2005/8/layout/vList3"/>
    <dgm:cxn modelId="{E7E1762F-FFE2-C946-A989-9B94FBE3252C}" type="presParOf" srcId="{954448BF-D0E3-EF49-825F-8A9A92B82741}" destId="{173977FE-E4D4-E249-A949-7B2E20D0B469}" srcOrd="0" destOrd="0" presId="urn:microsoft.com/office/officeart/2005/8/layout/vList3"/>
    <dgm:cxn modelId="{B1502DEF-538C-4A41-A48A-0B24D9273129}" type="presParOf" srcId="{954448BF-D0E3-EF49-825F-8A9A92B82741}" destId="{29952518-7D66-C544-AF9D-0A7187BE89F3}" srcOrd="1" destOrd="0" presId="urn:microsoft.com/office/officeart/2005/8/layout/vList3"/>
    <dgm:cxn modelId="{486B44F9-91D4-664A-B950-EEB3500ED64C}" type="presParOf" srcId="{F62AC773-DF8E-8A44-80D0-72AE727F71D2}" destId="{B8C329E6-3E20-8C44-87F6-947FB7D3E4CB}" srcOrd="1" destOrd="0" presId="urn:microsoft.com/office/officeart/2005/8/layout/vList3"/>
    <dgm:cxn modelId="{43624724-07C2-194B-965E-DD2BE002C435}" type="presParOf" srcId="{F62AC773-DF8E-8A44-80D0-72AE727F71D2}" destId="{1251D5A7-2DAE-1948-8889-E4744DE8CEB1}" srcOrd="2" destOrd="0" presId="urn:microsoft.com/office/officeart/2005/8/layout/vList3"/>
    <dgm:cxn modelId="{B3B7EDEC-9608-5745-8D7D-5CEA31A61935}" type="presParOf" srcId="{1251D5A7-2DAE-1948-8889-E4744DE8CEB1}" destId="{E05D5480-6A0F-D048-B3F6-0DED7C808363}" srcOrd="0" destOrd="0" presId="urn:microsoft.com/office/officeart/2005/8/layout/vList3"/>
    <dgm:cxn modelId="{C2DA9748-1B9B-CF42-8000-BBD5519E8B04}" type="presParOf" srcId="{1251D5A7-2DAE-1948-8889-E4744DE8CEB1}" destId="{1E2F0E98-50F1-414A-8154-0B6099E305EB}" srcOrd="1" destOrd="0" presId="urn:microsoft.com/office/officeart/2005/8/layout/vList3"/>
    <dgm:cxn modelId="{2D5E5652-9560-1543-94D0-DFFEDFD2E7AF}" type="presParOf" srcId="{F62AC773-DF8E-8A44-80D0-72AE727F71D2}" destId="{540858DF-FCC8-C448-83BF-72D05FC2AE02}" srcOrd="3" destOrd="0" presId="urn:microsoft.com/office/officeart/2005/8/layout/vList3"/>
    <dgm:cxn modelId="{F642A6E3-78FC-BB44-A262-4299D4BA1542}" type="presParOf" srcId="{F62AC773-DF8E-8A44-80D0-72AE727F71D2}" destId="{8D4BB334-5528-7340-889C-E3A35CD91063}" srcOrd="4" destOrd="0" presId="urn:microsoft.com/office/officeart/2005/8/layout/vList3"/>
    <dgm:cxn modelId="{B0C5A199-DD7C-8940-81CB-595841DCE585}" type="presParOf" srcId="{8D4BB334-5528-7340-889C-E3A35CD91063}" destId="{AC31054E-9DE2-D341-ADEA-B9385A3D1961}" srcOrd="0" destOrd="0" presId="urn:microsoft.com/office/officeart/2005/8/layout/vList3"/>
    <dgm:cxn modelId="{1D278041-CA94-424A-A22F-7533708F0DD9}" type="presParOf" srcId="{8D4BB334-5528-7340-889C-E3A35CD91063}" destId="{ED7118A1-210B-B540-816D-1B1A9DD31569}" srcOrd="1" destOrd="0" presId="urn:microsoft.com/office/officeart/2005/8/layout/vList3"/>
    <dgm:cxn modelId="{85AE14D1-51ED-7946-B1C6-6D128693A98C}" type="presParOf" srcId="{F62AC773-DF8E-8A44-80D0-72AE727F71D2}" destId="{31C243C2-A34C-3E4B-BF50-9AC5D8C2FAFD}" srcOrd="5" destOrd="0" presId="urn:microsoft.com/office/officeart/2005/8/layout/vList3"/>
    <dgm:cxn modelId="{99273DC4-A06E-0544-B19D-95B96D30398A}" type="presParOf" srcId="{F62AC773-DF8E-8A44-80D0-72AE727F71D2}" destId="{C43CE430-2F6A-314F-B964-F2C67596097D}" srcOrd="6" destOrd="0" presId="urn:microsoft.com/office/officeart/2005/8/layout/vList3"/>
    <dgm:cxn modelId="{E5527A74-22AF-694F-8FEE-F27214BAFE2E}" type="presParOf" srcId="{C43CE430-2F6A-314F-B964-F2C67596097D}" destId="{C8F10940-F1D3-B34F-98C5-95A652C54E80}" srcOrd="0" destOrd="0" presId="urn:microsoft.com/office/officeart/2005/8/layout/vList3"/>
    <dgm:cxn modelId="{B86AA281-E16B-DC4A-913A-9F7010992215}" type="presParOf" srcId="{C43CE430-2F6A-314F-B964-F2C67596097D}" destId="{B214D25C-8D89-4946-8DA1-9E1CD7B0E8A2}" srcOrd="1" destOrd="0" presId="urn:microsoft.com/office/officeart/2005/8/layout/vList3"/>
    <dgm:cxn modelId="{A79AA87B-AAFA-1249-92C6-79335834E4AC}" type="presParOf" srcId="{F62AC773-DF8E-8A44-80D0-72AE727F71D2}" destId="{F02CD27B-5C60-1542-AC57-6C51AA6934F0}" srcOrd="7" destOrd="0" presId="urn:microsoft.com/office/officeart/2005/8/layout/vList3"/>
    <dgm:cxn modelId="{A9D18262-2581-AC4A-B9B6-6F41C1AC8797}" type="presParOf" srcId="{F62AC773-DF8E-8A44-80D0-72AE727F71D2}" destId="{83F2777C-D11D-2044-B165-273E4C85DE52}" srcOrd="8" destOrd="0" presId="urn:microsoft.com/office/officeart/2005/8/layout/vList3"/>
    <dgm:cxn modelId="{A3C35784-F2BE-D748-A96A-A0BA101E80D4}" type="presParOf" srcId="{83F2777C-D11D-2044-B165-273E4C85DE52}" destId="{27F8F6FA-9646-0340-821D-A350F3A4C8A2}" srcOrd="0" destOrd="0" presId="urn:microsoft.com/office/officeart/2005/8/layout/vList3"/>
    <dgm:cxn modelId="{3DF03E59-7CC8-CB40-B8D4-3E8275DC25EE}" type="presParOf" srcId="{83F2777C-D11D-2044-B165-273E4C85DE52}" destId="{A06BBD99-6356-5E4C-A6B9-7C784ABBE713}" srcOrd="1" destOrd="0" presId="urn:microsoft.com/office/officeart/2005/8/layout/vList3"/>
    <dgm:cxn modelId="{7BC4D6E8-9EBB-EE46-8E9D-AC5D2D4C5091}" type="presParOf" srcId="{F62AC773-DF8E-8A44-80D0-72AE727F71D2}" destId="{2B2E5956-B9D5-FD42-B370-967069072E77}" srcOrd="9" destOrd="0" presId="urn:microsoft.com/office/officeart/2005/8/layout/vList3"/>
    <dgm:cxn modelId="{1C87A572-D39B-CE45-BD92-73E637933EE4}" type="presParOf" srcId="{F62AC773-DF8E-8A44-80D0-72AE727F71D2}" destId="{D7D8AB2B-8687-ED4B-A591-B6EAD0068899}" srcOrd="10" destOrd="0" presId="urn:microsoft.com/office/officeart/2005/8/layout/vList3"/>
    <dgm:cxn modelId="{AAD9FF8E-8E38-6C4D-B241-14ABF7CB9C66}" type="presParOf" srcId="{D7D8AB2B-8687-ED4B-A591-B6EAD0068899}" destId="{682BD9E9-5B11-A142-BCB5-A33817D424A3}" srcOrd="0" destOrd="0" presId="urn:microsoft.com/office/officeart/2005/8/layout/vList3"/>
    <dgm:cxn modelId="{AC707E57-D75D-3946-9DBB-7273FB0BDCE0}" type="presParOf" srcId="{D7D8AB2B-8687-ED4B-A591-B6EAD0068899}" destId="{FCD8F322-0E94-774D-94B1-8B3F55A8055E}" srcOrd="1" destOrd="0" presId="urn:microsoft.com/office/officeart/2005/8/layout/vList3"/>
    <dgm:cxn modelId="{E953104A-89D2-5646-AA8A-258F59642737}" type="presParOf" srcId="{F62AC773-DF8E-8A44-80D0-72AE727F71D2}" destId="{FEDB2BE5-7386-A34F-83D0-69C9579B28C5}" srcOrd="11" destOrd="0" presId="urn:microsoft.com/office/officeart/2005/8/layout/vList3"/>
    <dgm:cxn modelId="{48835515-4D6D-5741-A1A1-55E7FDAE3F5F}" type="presParOf" srcId="{F62AC773-DF8E-8A44-80D0-72AE727F71D2}" destId="{F61612F3-7B4E-D34B-B0B2-0BCD4AA35BC1}" srcOrd="12" destOrd="0" presId="urn:microsoft.com/office/officeart/2005/8/layout/vList3"/>
    <dgm:cxn modelId="{A0E3C3BA-0524-4F4E-93E7-42054B2BF41F}" type="presParOf" srcId="{F61612F3-7B4E-D34B-B0B2-0BCD4AA35BC1}" destId="{0867D1E7-E6C4-024B-B96C-D5EF672246A8}" srcOrd="0" destOrd="0" presId="urn:microsoft.com/office/officeart/2005/8/layout/vList3"/>
    <dgm:cxn modelId="{ED7D9931-CB12-8A41-93B7-5D2DA21E29B7}" type="presParOf" srcId="{F61612F3-7B4E-D34B-B0B2-0BCD4AA35BC1}" destId="{D2F57A73-2233-BF45-8C38-063320C3645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940A31-A517-7146-866C-71889FCB39D9}" type="doc">
      <dgm:prSet loTypeId="urn:microsoft.com/office/officeart/2005/8/layout/process1" loCatId="" qsTypeId="urn:microsoft.com/office/officeart/2005/8/quickstyle/simple1#4" qsCatId="simple" csTypeId="urn:microsoft.com/office/officeart/2005/8/colors/accent1_2#4" csCatId="accent1" phldr="1"/>
      <dgm:spPr/>
    </dgm:pt>
    <dgm:pt modelId="{362904F3-AE56-D449-AF27-FE0204FB34E5}">
      <dgm:prSet phldrT="[Szöveg]" custT="1"/>
      <dgm:spPr>
        <a:solidFill>
          <a:srgbClr val="042751"/>
        </a:solidFill>
      </dgm:spPr>
      <dgm:t>
        <a:bodyPr/>
        <a:lstStyle/>
        <a:p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dirty="0"/>
        </a:p>
      </dgm:t>
    </dgm:pt>
    <dgm:pt modelId="{3F10554D-587F-B741-9E9B-8B5A351246EA}" type="parTrans" cxnId="{1F02AFA3-31EF-5D44-AF46-D6333DF92D21}">
      <dgm:prSet/>
      <dgm:spPr/>
      <dgm:t>
        <a:bodyPr/>
        <a:lstStyle/>
        <a:p>
          <a:endParaRPr lang="hu-HU"/>
        </a:p>
      </dgm:t>
    </dgm:pt>
    <dgm:pt modelId="{34383F59-A5AA-C34C-BA64-78E76818EB9D}" type="sibTrans" cxnId="{1F02AFA3-31EF-5D44-AF46-D6333DF92D21}">
      <dgm:prSet/>
      <dgm:spPr/>
      <dgm:t>
        <a:bodyPr/>
        <a:lstStyle/>
        <a:p>
          <a:endParaRPr lang="hu-HU"/>
        </a:p>
      </dgm:t>
    </dgm:pt>
    <dgm:pt modelId="{7A70DF65-B4F2-EA43-9E5C-C395A8717DBB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1C136F7A-293C-1342-905A-B1A1A0F8A003}" type="parTrans" cxnId="{020B5261-EEC3-F341-9E74-61F531C753C1}">
      <dgm:prSet/>
      <dgm:spPr/>
      <dgm:t>
        <a:bodyPr/>
        <a:lstStyle/>
        <a:p>
          <a:endParaRPr lang="hu-HU"/>
        </a:p>
      </dgm:t>
    </dgm:pt>
    <dgm:pt modelId="{6C71D119-D56A-1246-9B7E-74773225AD64}" type="sibTrans" cxnId="{020B5261-EEC3-F341-9E74-61F531C753C1}">
      <dgm:prSet/>
      <dgm:spPr/>
      <dgm:t>
        <a:bodyPr/>
        <a:lstStyle/>
        <a:p>
          <a:endParaRPr lang="hu-HU"/>
        </a:p>
      </dgm:t>
    </dgm:pt>
    <dgm:pt modelId="{71E3BBB7-CC04-1748-9BE4-A07C6D85D988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81B0816E-4341-ED4A-BA3C-ABE241EABD25}" type="parTrans" cxnId="{667112E1-E20E-8648-83DA-0EF7B681EEA6}">
      <dgm:prSet/>
      <dgm:spPr/>
      <dgm:t>
        <a:bodyPr/>
        <a:lstStyle/>
        <a:p>
          <a:endParaRPr lang="hu-HU"/>
        </a:p>
      </dgm:t>
    </dgm:pt>
    <dgm:pt modelId="{596490B9-6856-5247-B81D-A2DAE1886A4F}" type="sibTrans" cxnId="{667112E1-E20E-8648-83DA-0EF7B681EEA6}">
      <dgm:prSet/>
      <dgm:spPr/>
      <dgm:t>
        <a:bodyPr/>
        <a:lstStyle/>
        <a:p>
          <a:endParaRPr lang="hu-HU"/>
        </a:p>
      </dgm:t>
    </dgm:pt>
    <dgm:pt modelId="{815E4563-F976-CD46-A7DA-A909EA5DAA3C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0545ADF-F561-8746-BEAA-6A373B8A98DF}" type="parTrans" cxnId="{19981778-F309-0E41-BC41-5FAB784E1670}">
      <dgm:prSet/>
      <dgm:spPr/>
      <dgm:t>
        <a:bodyPr/>
        <a:lstStyle/>
        <a:p>
          <a:endParaRPr lang="hu-HU"/>
        </a:p>
      </dgm:t>
    </dgm:pt>
    <dgm:pt modelId="{1E88511C-9226-7F4E-8248-38C8F2649486}" type="sibTrans" cxnId="{19981778-F309-0E41-BC41-5FAB784E1670}">
      <dgm:prSet/>
      <dgm:spPr/>
      <dgm:t>
        <a:bodyPr/>
        <a:lstStyle/>
        <a:p>
          <a:endParaRPr lang="hu-HU"/>
        </a:p>
      </dgm:t>
    </dgm:pt>
    <dgm:pt modelId="{70AB04EA-E17B-1B43-80C4-D06F2E096755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1325A237-8D0C-9241-B5C7-9DCF944BC053}" type="parTrans" cxnId="{988F65D4-9B14-7C44-9BCA-BB32B9AB99E2}">
      <dgm:prSet/>
      <dgm:spPr/>
      <dgm:t>
        <a:bodyPr/>
        <a:lstStyle/>
        <a:p>
          <a:endParaRPr lang="hu-HU"/>
        </a:p>
      </dgm:t>
    </dgm:pt>
    <dgm:pt modelId="{BD1ED13E-4757-374A-96C2-739EB89BC133}" type="sibTrans" cxnId="{988F65D4-9B14-7C44-9BCA-BB32B9AB99E2}">
      <dgm:prSet/>
      <dgm:spPr/>
      <dgm:t>
        <a:bodyPr/>
        <a:lstStyle/>
        <a:p>
          <a:endParaRPr lang="hu-HU"/>
        </a:p>
      </dgm:t>
    </dgm:pt>
    <dgm:pt modelId="{871C8BD0-5CF9-4B45-B14F-58A8D8D74DBE}" type="pres">
      <dgm:prSet presAssocID="{91940A31-A517-7146-866C-71889FCB39D9}" presName="Name0" presStyleCnt="0">
        <dgm:presLayoutVars>
          <dgm:dir/>
          <dgm:resizeHandles val="exact"/>
        </dgm:presLayoutVars>
      </dgm:prSet>
      <dgm:spPr/>
    </dgm:pt>
    <dgm:pt modelId="{C35856C3-B594-3D4F-833D-08710E1B44B9}" type="pres">
      <dgm:prSet presAssocID="{362904F3-AE56-D449-AF27-FE0204FB34E5}" presName="node" presStyleLbl="node1" presStyleIdx="0" presStyleCnt="5">
        <dgm:presLayoutVars>
          <dgm:bulletEnabled val="1"/>
        </dgm:presLayoutVars>
      </dgm:prSet>
      <dgm:spPr/>
    </dgm:pt>
    <dgm:pt modelId="{B7783771-5FED-9C43-B359-4CDB3E574363}" type="pres">
      <dgm:prSet presAssocID="{34383F59-A5AA-C34C-BA64-78E76818EB9D}" presName="sibTrans" presStyleLbl="sibTrans2D1" presStyleIdx="0" presStyleCnt="4"/>
      <dgm:spPr/>
    </dgm:pt>
    <dgm:pt modelId="{243B8C3E-F838-B74D-A6A4-DCE22E0E9601}" type="pres">
      <dgm:prSet presAssocID="{34383F59-A5AA-C34C-BA64-78E76818EB9D}" presName="connectorText" presStyleLbl="sibTrans2D1" presStyleIdx="0" presStyleCnt="4"/>
      <dgm:spPr/>
    </dgm:pt>
    <dgm:pt modelId="{7FAC428C-5A57-0E43-9B66-87BACDC27F62}" type="pres">
      <dgm:prSet presAssocID="{7A70DF65-B4F2-EA43-9E5C-C395A8717DBB}" presName="node" presStyleLbl="node1" presStyleIdx="1" presStyleCnt="5">
        <dgm:presLayoutVars>
          <dgm:bulletEnabled val="1"/>
        </dgm:presLayoutVars>
      </dgm:prSet>
      <dgm:spPr/>
    </dgm:pt>
    <dgm:pt modelId="{BFF25A78-89DF-5343-9D95-54D23993D06A}" type="pres">
      <dgm:prSet presAssocID="{6C71D119-D56A-1246-9B7E-74773225AD64}" presName="sibTrans" presStyleLbl="sibTrans2D1" presStyleIdx="1" presStyleCnt="4"/>
      <dgm:spPr/>
    </dgm:pt>
    <dgm:pt modelId="{500A1CF7-6FB6-714D-90A4-DF6D1BE7EAB7}" type="pres">
      <dgm:prSet presAssocID="{6C71D119-D56A-1246-9B7E-74773225AD64}" presName="connectorText" presStyleLbl="sibTrans2D1" presStyleIdx="1" presStyleCnt="4"/>
      <dgm:spPr/>
    </dgm:pt>
    <dgm:pt modelId="{94206B83-0D40-B34C-A68C-8EEA1D06327C}" type="pres">
      <dgm:prSet presAssocID="{71E3BBB7-CC04-1748-9BE4-A07C6D85D988}" presName="node" presStyleLbl="node1" presStyleIdx="2" presStyleCnt="5">
        <dgm:presLayoutVars>
          <dgm:bulletEnabled val="1"/>
        </dgm:presLayoutVars>
      </dgm:prSet>
      <dgm:spPr/>
    </dgm:pt>
    <dgm:pt modelId="{A9EE4F46-BA7A-4D4E-9FB6-DCE9F6225953}" type="pres">
      <dgm:prSet presAssocID="{596490B9-6856-5247-B81D-A2DAE1886A4F}" presName="sibTrans" presStyleLbl="sibTrans2D1" presStyleIdx="2" presStyleCnt="4"/>
      <dgm:spPr/>
    </dgm:pt>
    <dgm:pt modelId="{8FC791C3-D693-1546-8F28-3707223D07AC}" type="pres">
      <dgm:prSet presAssocID="{596490B9-6856-5247-B81D-A2DAE1886A4F}" presName="connectorText" presStyleLbl="sibTrans2D1" presStyleIdx="2" presStyleCnt="4"/>
      <dgm:spPr/>
    </dgm:pt>
    <dgm:pt modelId="{9759E3BD-E037-8746-B8B7-088A87EE2C05}" type="pres">
      <dgm:prSet presAssocID="{815E4563-F976-CD46-A7DA-A909EA5DAA3C}" presName="node" presStyleLbl="node1" presStyleIdx="3" presStyleCnt="5">
        <dgm:presLayoutVars>
          <dgm:bulletEnabled val="1"/>
        </dgm:presLayoutVars>
      </dgm:prSet>
      <dgm:spPr/>
    </dgm:pt>
    <dgm:pt modelId="{76EC5A6D-F791-9749-8B14-37CBD213C92B}" type="pres">
      <dgm:prSet presAssocID="{1E88511C-9226-7F4E-8248-38C8F2649486}" presName="sibTrans" presStyleLbl="sibTrans2D1" presStyleIdx="3" presStyleCnt="4"/>
      <dgm:spPr/>
    </dgm:pt>
    <dgm:pt modelId="{BD2C4753-2F18-B84D-9765-52363DE47E04}" type="pres">
      <dgm:prSet presAssocID="{1E88511C-9226-7F4E-8248-38C8F2649486}" presName="connectorText" presStyleLbl="sibTrans2D1" presStyleIdx="3" presStyleCnt="4"/>
      <dgm:spPr/>
    </dgm:pt>
    <dgm:pt modelId="{881C332D-A706-9947-BE5C-1FA282326D54}" type="pres">
      <dgm:prSet presAssocID="{70AB04EA-E17B-1B43-80C4-D06F2E096755}" presName="node" presStyleLbl="node1" presStyleIdx="4" presStyleCnt="5">
        <dgm:presLayoutVars>
          <dgm:bulletEnabled val="1"/>
        </dgm:presLayoutVars>
      </dgm:prSet>
      <dgm:spPr/>
    </dgm:pt>
  </dgm:ptLst>
  <dgm:cxnLst>
    <dgm:cxn modelId="{A1BA4723-5165-B041-92A9-2CF91F420473}" type="presOf" srcId="{34383F59-A5AA-C34C-BA64-78E76818EB9D}" destId="{B7783771-5FED-9C43-B359-4CDB3E574363}" srcOrd="0" destOrd="0" presId="urn:microsoft.com/office/officeart/2005/8/layout/process1"/>
    <dgm:cxn modelId="{06D69F35-43E9-B94D-A06F-8F923F573A1B}" type="presOf" srcId="{815E4563-F976-CD46-A7DA-A909EA5DAA3C}" destId="{9759E3BD-E037-8746-B8B7-088A87EE2C05}" srcOrd="0" destOrd="0" presId="urn:microsoft.com/office/officeart/2005/8/layout/process1"/>
    <dgm:cxn modelId="{3855715B-A76D-EE4B-B026-C5B25C562C7D}" type="presOf" srcId="{70AB04EA-E17B-1B43-80C4-D06F2E096755}" destId="{881C332D-A706-9947-BE5C-1FA282326D54}" srcOrd="0" destOrd="0" presId="urn:microsoft.com/office/officeart/2005/8/layout/process1"/>
    <dgm:cxn modelId="{15F11961-1A1C-1F4F-BF23-3F661F11834D}" type="presOf" srcId="{362904F3-AE56-D449-AF27-FE0204FB34E5}" destId="{C35856C3-B594-3D4F-833D-08710E1B44B9}" srcOrd="0" destOrd="0" presId="urn:microsoft.com/office/officeart/2005/8/layout/process1"/>
    <dgm:cxn modelId="{020B5261-EEC3-F341-9E74-61F531C753C1}" srcId="{91940A31-A517-7146-866C-71889FCB39D9}" destId="{7A70DF65-B4F2-EA43-9E5C-C395A8717DBB}" srcOrd="1" destOrd="0" parTransId="{1C136F7A-293C-1342-905A-B1A1A0F8A003}" sibTransId="{6C71D119-D56A-1246-9B7E-74773225AD64}"/>
    <dgm:cxn modelId="{7871824B-0401-1E42-9D49-9C4E85EE4F82}" type="presOf" srcId="{6C71D119-D56A-1246-9B7E-74773225AD64}" destId="{BFF25A78-89DF-5343-9D95-54D23993D06A}" srcOrd="0" destOrd="0" presId="urn:microsoft.com/office/officeart/2005/8/layout/process1"/>
    <dgm:cxn modelId="{149AE354-1F97-A047-9440-A5BC98EF36A5}" type="presOf" srcId="{1E88511C-9226-7F4E-8248-38C8F2649486}" destId="{BD2C4753-2F18-B84D-9765-52363DE47E04}" srcOrd="1" destOrd="0" presId="urn:microsoft.com/office/officeart/2005/8/layout/process1"/>
    <dgm:cxn modelId="{19981778-F309-0E41-BC41-5FAB784E1670}" srcId="{91940A31-A517-7146-866C-71889FCB39D9}" destId="{815E4563-F976-CD46-A7DA-A909EA5DAA3C}" srcOrd="3" destOrd="0" parTransId="{A0545ADF-F561-8746-BEAA-6A373B8A98DF}" sibTransId="{1E88511C-9226-7F4E-8248-38C8F2649486}"/>
    <dgm:cxn modelId="{69319990-5035-1E45-9F48-EF579D3E4BE0}" type="presOf" srcId="{596490B9-6856-5247-B81D-A2DAE1886A4F}" destId="{8FC791C3-D693-1546-8F28-3707223D07AC}" srcOrd="1" destOrd="0" presId="urn:microsoft.com/office/officeart/2005/8/layout/process1"/>
    <dgm:cxn modelId="{154B5F93-21E4-504A-8BD4-D422E47FE71F}" type="presOf" srcId="{1E88511C-9226-7F4E-8248-38C8F2649486}" destId="{76EC5A6D-F791-9749-8B14-37CBD213C92B}" srcOrd="0" destOrd="0" presId="urn:microsoft.com/office/officeart/2005/8/layout/process1"/>
    <dgm:cxn modelId="{B3377093-125C-EC4A-917D-776372901437}" type="presOf" srcId="{71E3BBB7-CC04-1748-9BE4-A07C6D85D988}" destId="{94206B83-0D40-B34C-A68C-8EEA1D06327C}" srcOrd="0" destOrd="0" presId="urn:microsoft.com/office/officeart/2005/8/layout/process1"/>
    <dgm:cxn modelId="{1F02AFA3-31EF-5D44-AF46-D6333DF92D21}" srcId="{91940A31-A517-7146-866C-71889FCB39D9}" destId="{362904F3-AE56-D449-AF27-FE0204FB34E5}" srcOrd="0" destOrd="0" parTransId="{3F10554D-587F-B741-9E9B-8B5A351246EA}" sibTransId="{34383F59-A5AA-C34C-BA64-78E76818EB9D}"/>
    <dgm:cxn modelId="{9E5002AF-EB76-4B46-8436-BFC472A59058}" type="presOf" srcId="{6C71D119-D56A-1246-9B7E-74773225AD64}" destId="{500A1CF7-6FB6-714D-90A4-DF6D1BE7EAB7}" srcOrd="1" destOrd="0" presId="urn:microsoft.com/office/officeart/2005/8/layout/process1"/>
    <dgm:cxn modelId="{AE073DBD-0DBD-6746-92A5-5AAE2F3A42FC}" type="presOf" srcId="{596490B9-6856-5247-B81D-A2DAE1886A4F}" destId="{A9EE4F46-BA7A-4D4E-9FB6-DCE9F6225953}" srcOrd="0" destOrd="0" presId="urn:microsoft.com/office/officeart/2005/8/layout/process1"/>
    <dgm:cxn modelId="{FC8AB0C4-E6FD-4D43-8026-19CD5C07313C}" type="presOf" srcId="{34383F59-A5AA-C34C-BA64-78E76818EB9D}" destId="{243B8C3E-F838-B74D-A6A4-DCE22E0E9601}" srcOrd="1" destOrd="0" presId="urn:microsoft.com/office/officeart/2005/8/layout/process1"/>
    <dgm:cxn modelId="{8ACBCBC4-08E2-DF46-9BCB-198802C06A29}" type="presOf" srcId="{7A70DF65-B4F2-EA43-9E5C-C395A8717DBB}" destId="{7FAC428C-5A57-0E43-9B66-87BACDC27F62}" srcOrd="0" destOrd="0" presId="urn:microsoft.com/office/officeart/2005/8/layout/process1"/>
    <dgm:cxn modelId="{988F65D4-9B14-7C44-9BCA-BB32B9AB99E2}" srcId="{91940A31-A517-7146-866C-71889FCB39D9}" destId="{70AB04EA-E17B-1B43-80C4-D06F2E096755}" srcOrd="4" destOrd="0" parTransId="{1325A237-8D0C-9241-B5C7-9DCF944BC053}" sibTransId="{BD1ED13E-4757-374A-96C2-739EB89BC133}"/>
    <dgm:cxn modelId="{667112E1-E20E-8648-83DA-0EF7B681EEA6}" srcId="{91940A31-A517-7146-866C-71889FCB39D9}" destId="{71E3BBB7-CC04-1748-9BE4-A07C6D85D988}" srcOrd="2" destOrd="0" parTransId="{81B0816E-4341-ED4A-BA3C-ABE241EABD25}" sibTransId="{596490B9-6856-5247-B81D-A2DAE1886A4F}"/>
    <dgm:cxn modelId="{3390DEE7-8538-AF4F-AC93-8D88FB34C20C}" type="presOf" srcId="{91940A31-A517-7146-866C-71889FCB39D9}" destId="{871C8BD0-5CF9-4B45-B14F-58A8D8D74DBE}" srcOrd="0" destOrd="0" presId="urn:microsoft.com/office/officeart/2005/8/layout/process1"/>
    <dgm:cxn modelId="{EE89D3CD-5788-6F42-9A85-41467141AC64}" type="presParOf" srcId="{871C8BD0-5CF9-4B45-B14F-58A8D8D74DBE}" destId="{C35856C3-B594-3D4F-833D-08710E1B44B9}" srcOrd="0" destOrd="0" presId="urn:microsoft.com/office/officeart/2005/8/layout/process1"/>
    <dgm:cxn modelId="{AA8A4382-81F4-1748-921E-D66F217D26B0}" type="presParOf" srcId="{871C8BD0-5CF9-4B45-B14F-58A8D8D74DBE}" destId="{B7783771-5FED-9C43-B359-4CDB3E574363}" srcOrd="1" destOrd="0" presId="urn:microsoft.com/office/officeart/2005/8/layout/process1"/>
    <dgm:cxn modelId="{C233FF18-9D1F-4644-B9AF-88890213DCDB}" type="presParOf" srcId="{B7783771-5FED-9C43-B359-4CDB3E574363}" destId="{243B8C3E-F838-B74D-A6A4-DCE22E0E9601}" srcOrd="0" destOrd="0" presId="urn:microsoft.com/office/officeart/2005/8/layout/process1"/>
    <dgm:cxn modelId="{30F86C8E-D5DF-FB4A-A2E6-FD5519DCF931}" type="presParOf" srcId="{871C8BD0-5CF9-4B45-B14F-58A8D8D74DBE}" destId="{7FAC428C-5A57-0E43-9B66-87BACDC27F62}" srcOrd="2" destOrd="0" presId="urn:microsoft.com/office/officeart/2005/8/layout/process1"/>
    <dgm:cxn modelId="{9F035DF3-BA3F-534F-8A6C-4770EFE5F598}" type="presParOf" srcId="{871C8BD0-5CF9-4B45-B14F-58A8D8D74DBE}" destId="{BFF25A78-89DF-5343-9D95-54D23993D06A}" srcOrd="3" destOrd="0" presId="urn:microsoft.com/office/officeart/2005/8/layout/process1"/>
    <dgm:cxn modelId="{C2C21103-66DD-4B4B-A029-04E0C5C32615}" type="presParOf" srcId="{BFF25A78-89DF-5343-9D95-54D23993D06A}" destId="{500A1CF7-6FB6-714D-90A4-DF6D1BE7EAB7}" srcOrd="0" destOrd="0" presId="urn:microsoft.com/office/officeart/2005/8/layout/process1"/>
    <dgm:cxn modelId="{EC8A1208-A8A0-9E43-BA25-1E246023ACEF}" type="presParOf" srcId="{871C8BD0-5CF9-4B45-B14F-58A8D8D74DBE}" destId="{94206B83-0D40-B34C-A68C-8EEA1D06327C}" srcOrd="4" destOrd="0" presId="urn:microsoft.com/office/officeart/2005/8/layout/process1"/>
    <dgm:cxn modelId="{CBD5E64C-E255-5340-8A74-D5353057DF75}" type="presParOf" srcId="{871C8BD0-5CF9-4B45-B14F-58A8D8D74DBE}" destId="{A9EE4F46-BA7A-4D4E-9FB6-DCE9F6225953}" srcOrd="5" destOrd="0" presId="urn:microsoft.com/office/officeart/2005/8/layout/process1"/>
    <dgm:cxn modelId="{5D87372E-1D12-4246-A330-2D4F9ECD89A8}" type="presParOf" srcId="{A9EE4F46-BA7A-4D4E-9FB6-DCE9F6225953}" destId="{8FC791C3-D693-1546-8F28-3707223D07AC}" srcOrd="0" destOrd="0" presId="urn:microsoft.com/office/officeart/2005/8/layout/process1"/>
    <dgm:cxn modelId="{FB16D194-EEFC-2E44-8EB4-41DE51365B7C}" type="presParOf" srcId="{871C8BD0-5CF9-4B45-B14F-58A8D8D74DBE}" destId="{9759E3BD-E037-8746-B8B7-088A87EE2C05}" srcOrd="6" destOrd="0" presId="urn:microsoft.com/office/officeart/2005/8/layout/process1"/>
    <dgm:cxn modelId="{84997222-6D80-324C-9EDC-7149E3F69ADB}" type="presParOf" srcId="{871C8BD0-5CF9-4B45-B14F-58A8D8D74DBE}" destId="{76EC5A6D-F791-9749-8B14-37CBD213C92B}" srcOrd="7" destOrd="0" presId="urn:microsoft.com/office/officeart/2005/8/layout/process1"/>
    <dgm:cxn modelId="{DE19D2A9-E4B8-C748-B808-DDB62D37FA80}" type="presParOf" srcId="{76EC5A6D-F791-9749-8B14-37CBD213C92B}" destId="{BD2C4753-2F18-B84D-9765-52363DE47E04}" srcOrd="0" destOrd="0" presId="urn:microsoft.com/office/officeart/2005/8/layout/process1"/>
    <dgm:cxn modelId="{2AB41F60-15BD-EF49-B789-45DF750EF6B6}" type="presParOf" srcId="{871C8BD0-5CF9-4B45-B14F-58A8D8D74DBE}" destId="{881C332D-A706-9947-BE5C-1FA282326D54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A5281E-4B02-E14A-B5B0-985CE8AD44E6}" type="doc">
      <dgm:prSet loTypeId="urn:microsoft.com/office/officeart/2005/8/layout/process3" loCatId="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hu-HU"/>
        </a:p>
      </dgm:t>
    </dgm:pt>
    <dgm:pt modelId="{B9ECB446-8C4E-2747-A016-5A4617847F6B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E16FE7E7-B4DE-904F-828B-F0E81D415892}" type="parTrans" cxnId="{37E07D72-1D7F-834A-9028-A7BC5A6A0EA9}">
      <dgm:prSet/>
      <dgm:spPr/>
      <dgm:t>
        <a:bodyPr/>
        <a:lstStyle/>
        <a:p>
          <a:endParaRPr lang="hu-HU"/>
        </a:p>
      </dgm:t>
    </dgm:pt>
    <dgm:pt modelId="{17CD51BC-55D6-7A40-800F-9A37AB903CBB}" type="sibTrans" cxnId="{37E07D72-1D7F-834A-9028-A7BC5A6A0EA9}">
      <dgm:prSet/>
      <dgm:spPr/>
      <dgm:t>
        <a:bodyPr/>
        <a:lstStyle/>
        <a:p>
          <a:endParaRPr lang="hu-HU"/>
        </a:p>
      </dgm:t>
    </dgm:pt>
    <dgm:pt modelId="{1A2CD182-A226-6645-9637-99B953316C00}">
      <dgm:prSet/>
      <dgm:spPr>
        <a:noFill/>
      </dgm:spPr>
      <dgm:t>
        <a:bodyPr/>
        <a:lstStyle/>
        <a:p>
          <a:r>
            <a:rPr lang="hu-HU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1E5E71D1-DE8E-5A43-AC98-54B1802C80EB}" type="parTrans" cxnId="{40F78C04-3C62-3247-80C4-A605C84C1779}">
      <dgm:prSet/>
      <dgm:spPr/>
      <dgm:t>
        <a:bodyPr/>
        <a:lstStyle/>
        <a:p>
          <a:endParaRPr lang="hu-HU"/>
        </a:p>
      </dgm:t>
    </dgm:pt>
    <dgm:pt modelId="{1889EB30-F6B3-D540-BF7B-7EBA1D4EFBFE}" type="sibTrans" cxnId="{40F78C04-3C62-3247-80C4-A605C84C1779}">
      <dgm:prSet/>
      <dgm:spPr/>
      <dgm:t>
        <a:bodyPr/>
        <a:lstStyle/>
        <a:p>
          <a:endParaRPr lang="hu-HU"/>
        </a:p>
      </dgm:t>
    </dgm:pt>
    <dgm:pt modelId="{A3E4FC49-832E-9040-8CB9-F7078AC962CD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E4FE1B7F-AE95-A24F-B078-FA2A8DCE5CDC}" type="parTrans" cxnId="{56FA1D17-739D-3E4D-9AB1-25E241BE65E3}">
      <dgm:prSet/>
      <dgm:spPr/>
      <dgm:t>
        <a:bodyPr/>
        <a:lstStyle/>
        <a:p>
          <a:endParaRPr lang="hu-HU"/>
        </a:p>
      </dgm:t>
    </dgm:pt>
    <dgm:pt modelId="{9B47A4E5-90CD-3A4F-8330-2D41604319DC}" type="sibTrans" cxnId="{56FA1D17-739D-3E4D-9AB1-25E241BE65E3}">
      <dgm:prSet/>
      <dgm:spPr/>
      <dgm:t>
        <a:bodyPr/>
        <a:lstStyle/>
        <a:p>
          <a:endParaRPr lang="hu-HU"/>
        </a:p>
      </dgm:t>
    </dgm:pt>
    <dgm:pt modelId="{1738C9F7-E48F-A84F-9AAE-64CDCB44501A}">
      <dgm:prSet custT="1"/>
      <dgm:spPr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20904" tIns="120904" rIns="120904" bIns="120904" numCol="1" spcCol="1270" anchor="t" anchorCtr="0"/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4C96C5E4-3F7D-2C4B-AA43-7A42EC254527}" type="parTrans" cxnId="{7DC36583-309B-8545-8A19-75197E7220CE}">
      <dgm:prSet/>
      <dgm:spPr/>
      <dgm:t>
        <a:bodyPr/>
        <a:lstStyle/>
        <a:p>
          <a:endParaRPr lang="hu-HU"/>
        </a:p>
      </dgm:t>
    </dgm:pt>
    <dgm:pt modelId="{9A5F1DBD-40DF-C245-BE47-9D30EEEBFC1E}" type="sibTrans" cxnId="{7DC36583-309B-8545-8A19-75197E7220CE}">
      <dgm:prSet/>
      <dgm:spPr/>
      <dgm:t>
        <a:bodyPr/>
        <a:lstStyle/>
        <a:p>
          <a:endParaRPr lang="hu-HU"/>
        </a:p>
      </dgm:t>
    </dgm:pt>
    <dgm:pt modelId="{DD9D05B2-9915-CD4C-BD60-0744D432EF40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3CF276DE-0489-DC46-B968-C3B85E6DCB14}" type="parTrans" cxnId="{4B168C04-06B4-BE48-A21D-273EA95E80F1}">
      <dgm:prSet/>
      <dgm:spPr/>
      <dgm:t>
        <a:bodyPr/>
        <a:lstStyle/>
        <a:p>
          <a:endParaRPr lang="hu-HU"/>
        </a:p>
      </dgm:t>
    </dgm:pt>
    <dgm:pt modelId="{C4E52BD7-64DE-C048-B0F6-079F5835F821}" type="sibTrans" cxnId="{4B168C04-06B4-BE48-A21D-273EA95E80F1}">
      <dgm:prSet/>
      <dgm:spPr/>
      <dgm:t>
        <a:bodyPr/>
        <a:lstStyle/>
        <a:p>
          <a:endParaRPr lang="hu-HU"/>
        </a:p>
      </dgm:t>
    </dgm:pt>
    <dgm:pt modelId="{C9721ADB-34AE-814B-932A-D20725DBFEFB}">
      <dgm:prSet custT="1"/>
      <dgm:spPr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20904" tIns="120904" rIns="120904" bIns="120904" numCol="1" spcCol="1270" anchor="t" anchorCtr="0"/>
        <a:lstStyle/>
        <a:p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vfhjbvdfvbn</a:t>
          </a:r>
          <a:endParaRPr lang="hu-HU" sz="1700" kern="1200" dirty="0">
            <a:solidFill>
              <a:prstClr val="black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3C2C6AE-A98D-DA46-A9B7-292840375C05}" type="parTrans" cxnId="{904C3CD9-6C66-D748-AA75-EC2EE54D47F8}">
      <dgm:prSet/>
      <dgm:spPr/>
      <dgm:t>
        <a:bodyPr/>
        <a:lstStyle/>
        <a:p>
          <a:endParaRPr lang="hu-HU"/>
        </a:p>
      </dgm:t>
    </dgm:pt>
    <dgm:pt modelId="{A5043052-04E3-8144-A905-A7C434956177}" type="sibTrans" cxnId="{904C3CD9-6C66-D748-AA75-EC2EE54D47F8}">
      <dgm:prSet/>
      <dgm:spPr/>
      <dgm:t>
        <a:bodyPr/>
        <a:lstStyle/>
        <a:p>
          <a:endParaRPr lang="hu-HU"/>
        </a:p>
      </dgm:t>
    </dgm:pt>
    <dgm:pt modelId="{9889FD3A-C6D9-6642-A3E0-8E842CA638D4}" type="pres">
      <dgm:prSet presAssocID="{1AA5281E-4B02-E14A-B5B0-985CE8AD44E6}" presName="linearFlow" presStyleCnt="0">
        <dgm:presLayoutVars>
          <dgm:dir/>
          <dgm:animLvl val="lvl"/>
          <dgm:resizeHandles val="exact"/>
        </dgm:presLayoutVars>
      </dgm:prSet>
      <dgm:spPr/>
    </dgm:pt>
    <dgm:pt modelId="{83991E33-519A-9E47-875C-9E4E11A0F051}" type="pres">
      <dgm:prSet presAssocID="{B9ECB446-8C4E-2747-A016-5A4617847F6B}" presName="composite" presStyleCnt="0"/>
      <dgm:spPr/>
    </dgm:pt>
    <dgm:pt modelId="{EDBD5DF5-46B1-BF40-9A84-040D7F34EC56}" type="pres">
      <dgm:prSet presAssocID="{B9ECB446-8C4E-2747-A016-5A4617847F6B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7A6D33C-3C5B-3C48-8967-38C2A87ED09C}" type="pres">
      <dgm:prSet presAssocID="{B9ECB446-8C4E-2747-A016-5A4617847F6B}" presName="parSh" presStyleLbl="node1" presStyleIdx="0" presStyleCnt="3"/>
      <dgm:spPr/>
    </dgm:pt>
    <dgm:pt modelId="{AD9D036F-8ED5-0849-A11B-347EC7C423CF}" type="pres">
      <dgm:prSet presAssocID="{B9ECB446-8C4E-2747-A016-5A4617847F6B}" presName="desTx" presStyleLbl="fgAcc1" presStyleIdx="0" presStyleCnt="3" custLinFactNeighborX="7496" custLinFactNeighborY="19762">
        <dgm:presLayoutVars>
          <dgm:bulletEnabled val="1"/>
        </dgm:presLayoutVars>
      </dgm:prSet>
      <dgm:spPr/>
    </dgm:pt>
    <dgm:pt modelId="{03DF7781-7F2E-074B-BD06-B937F18FDEF3}" type="pres">
      <dgm:prSet presAssocID="{17CD51BC-55D6-7A40-800F-9A37AB903CBB}" presName="sibTrans" presStyleLbl="sibTrans2D1" presStyleIdx="0" presStyleCnt="2"/>
      <dgm:spPr/>
    </dgm:pt>
    <dgm:pt modelId="{CA3C97A0-406A-E644-AF80-5177A2313752}" type="pres">
      <dgm:prSet presAssocID="{17CD51BC-55D6-7A40-800F-9A37AB903CBB}" presName="connTx" presStyleLbl="sibTrans2D1" presStyleIdx="0" presStyleCnt="2"/>
      <dgm:spPr/>
    </dgm:pt>
    <dgm:pt modelId="{4F2C7008-7720-E547-89D1-B2749FEE65A5}" type="pres">
      <dgm:prSet presAssocID="{A3E4FC49-832E-9040-8CB9-F7078AC962CD}" presName="composite" presStyleCnt="0"/>
      <dgm:spPr/>
    </dgm:pt>
    <dgm:pt modelId="{5FBF166D-0160-414C-A697-13E1DEAD532B}" type="pres">
      <dgm:prSet presAssocID="{A3E4FC49-832E-9040-8CB9-F7078AC962C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05AEAA8-90D3-F041-A6C0-D55EF8039E38}" type="pres">
      <dgm:prSet presAssocID="{A3E4FC49-832E-9040-8CB9-F7078AC962CD}" presName="parSh" presStyleLbl="node1" presStyleIdx="1" presStyleCnt="3"/>
      <dgm:spPr/>
    </dgm:pt>
    <dgm:pt modelId="{088D1CD0-4C62-8F49-B6FB-5F4130AB2934}" type="pres">
      <dgm:prSet presAssocID="{A3E4FC49-832E-9040-8CB9-F7078AC962CD}" presName="desTx" presStyleLbl="fgAcc1" presStyleIdx="1" presStyleCnt="3" custLinFactNeighborX="2726" custLinFactNeighborY="19762">
        <dgm:presLayoutVars>
          <dgm:bulletEnabled val="1"/>
        </dgm:presLayoutVars>
      </dgm:prSet>
      <dgm:spPr>
        <a:xfrm>
          <a:off x="3333194" y="2832100"/>
          <a:ext cx="1838086" cy="1101600"/>
        </a:xfrm>
        <a:prstGeom prst="roundRect">
          <a:avLst>
            <a:gd name="adj" fmla="val 10000"/>
          </a:avLst>
        </a:prstGeom>
      </dgm:spPr>
    </dgm:pt>
    <dgm:pt modelId="{866A9D78-E196-4249-B607-FC0826D81CDC}" type="pres">
      <dgm:prSet presAssocID="{9B47A4E5-90CD-3A4F-8330-2D41604319DC}" presName="sibTrans" presStyleLbl="sibTrans2D1" presStyleIdx="1" presStyleCnt="2"/>
      <dgm:spPr/>
    </dgm:pt>
    <dgm:pt modelId="{0BD0943F-D25B-6546-8A6B-49661DBA8AF7}" type="pres">
      <dgm:prSet presAssocID="{9B47A4E5-90CD-3A4F-8330-2D41604319DC}" presName="connTx" presStyleLbl="sibTrans2D1" presStyleIdx="1" presStyleCnt="2"/>
      <dgm:spPr/>
    </dgm:pt>
    <dgm:pt modelId="{7654A16F-B07D-934C-A006-285EB8FAD61C}" type="pres">
      <dgm:prSet presAssocID="{DD9D05B2-9915-CD4C-BD60-0744D432EF40}" presName="composite" presStyleCnt="0"/>
      <dgm:spPr/>
    </dgm:pt>
    <dgm:pt modelId="{0226D812-B8C2-EE44-9A3A-9CE3AB02BBF0}" type="pres">
      <dgm:prSet presAssocID="{DD9D05B2-9915-CD4C-BD60-0744D432EF4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28D4985-AB53-3444-A912-BAF7648C4F9D}" type="pres">
      <dgm:prSet presAssocID="{DD9D05B2-9915-CD4C-BD60-0744D432EF40}" presName="parSh" presStyleLbl="node1" presStyleIdx="2" presStyleCnt="3"/>
      <dgm:spPr/>
    </dgm:pt>
    <dgm:pt modelId="{3B58DE61-9AFD-C54E-B22B-22049AE0001B}" type="pres">
      <dgm:prSet presAssocID="{DD9D05B2-9915-CD4C-BD60-0744D432EF40}" presName="desTx" presStyleLbl="fgAcc1" presStyleIdx="2" presStyleCnt="3" custLinFactNeighborX="0" custLinFactNeighborY="19762">
        <dgm:presLayoutVars>
          <dgm:bulletEnabled val="1"/>
        </dgm:presLayoutVars>
      </dgm:prSet>
      <dgm:spPr>
        <a:xfrm>
          <a:off x="6273353" y="2832100"/>
          <a:ext cx="1838086" cy="1101600"/>
        </a:xfrm>
        <a:prstGeom prst="roundRect">
          <a:avLst>
            <a:gd name="adj" fmla="val 10000"/>
          </a:avLst>
        </a:prstGeom>
      </dgm:spPr>
    </dgm:pt>
  </dgm:ptLst>
  <dgm:cxnLst>
    <dgm:cxn modelId="{4B168C04-06B4-BE48-A21D-273EA95E80F1}" srcId="{1AA5281E-4B02-E14A-B5B0-985CE8AD44E6}" destId="{DD9D05B2-9915-CD4C-BD60-0744D432EF40}" srcOrd="2" destOrd="0" parTransId="{3CF276DE-0489-DC46-B968-C3B85E6DCB14}" sibTransId="{C4E52BD7-64DE-C048-B0F6-079F5835F821}"/>
    <dgm:cxn modelId="{40F78C04-3C62-3247-80C4-A605C84C1779}" srcId="{B9ECB446-8C4E-2747-A016-5A4617847F6B}" destId="{1A2CD182-A226-6645-9637-99B953316C00}" srcOrd="0" destOrd="0" parTransId="{1E5E71D1-DE8E-5A43-AC98-54B1802C80EB}" sibTransId="{1889EB30-F6B3-D540-BF7B-7EBA1D4EFBFE}"/>
    <dgm:cxn modelId="{7EB04915-C979-DA4C-AC93-1F91C3181AAC}" type="presOf" srcId="{B9ECB446-8C4E-2747-A016-5A4617847F6B}" destId="{EDBD5DF5-46B1-BF40-9A84-040D7F34EC56}" srcOrd="0" destOrd="0" presId="urn:microsoft.com/office/officeart/2005/8/layout/process3"/>
    <dgm:cxn modelId="{56FA1D17-739D-3E4D-9AB1-25E241BE65E3}" srcId="{1AA5281E-4B02-E14A-B5B0-985CE8AD44E6}" destId="{A3E4FC49-832E-9040-8CB9-F7078AC962CD}" srcOrd="1" destOrd="0" parTransId="{E4FE1B7F-AE95-A24F-B078-FA2A8DCE5CDC}" sibTransId="{9B47A4E5-90CD-3A4F-8330-2D41604319DC}"/>
    <dgm:cxn modelId="{44320D28-468F-7C49-A37D-0932F0FD1DE7}" type="presOf" srcId="{DD9D05B2-9915-CD4C-BD60-0744D432EF40}" destId="{328D4985-AB53-3444-A912-BAF7648C4F9D}" srcOrd="1" destOrd="0" presId="urn:microsoft.com/office/officeart/2005/8/layout/process3"/>
    <dgm:cxn modelId="{348EAD2D-1AFB-C440-AAEF-EA609D43A246}" type="presOf" srcId="{1AA5281E-4B02-E14A-B5B0-985CE8AD44E6}" destId="{9889FD3A-C6D9-6642-A3E0-8E842CA638D4}" srcOrd="0" destOrd="0" presId="urn:microsoft.com/office/officeart/2005/8/layout/process3"/>
    <dgm:cxn modelId="{2BA1C535-5453-7447-AD2C-AC41ED4F18DB}" type="presOf" srcId="{DD9D05B2-9915-CD4C-BD60-0744D432EF40}" destId="{0226D812-B8C2-EE44-9A3A-9CE3AB02BBF0}" srcOrd="0" destOrd="0" presId="urn:microsoft.com/office/officeart/2005/8/layout/process3"/>
    <dgm:cxn modelId="{CEE74637-3791-B34C-B203-117795580ED1}" type="presOf" srcId="{9B47A4E5-90CD-3A4F-8330-2D41604319DC}" destId="{866A9D78-E196-4249-B607-FC0826D81CDC}" srcOrd="0" destOrd="0" presId="urn:microsoft.com/office/officeart/2005/8/layout/process3"/>
    <dgm:cxn modelId="{C51D7446-8C3D-6749-BA9B-BBE8EF28C4E3}" type="presOf" srcId="{A3E4FC49-832E-9040-8CB9-F7078AC962CD}" destId="{705AEAA8-90D3-F041-A6C0-D55EF8039E38}" srcOrd="1" destOrd="0" presId="urn:microsoft.com/office/officeart/2005/8/layout/process3"/>
    <dgm:cxn modelId="{92A97247-CC04-BF4E-92E4-954FB0E58DE3}" type="presOf" srcId="{B9ECB446-8C4E-2747-A016-5A4617847F6B}" destId="{C7A6D33C-3C5B-3C48-8967-38C2A87ED09C}" srcOrd="1" destOrd="0" presId="urn:microsoft.com/office/officeart/2005/8/layout/process3"/>
    <dgm:cxn modelId="{93084E51-B796-094A-8EEA-F85E410A951B}" type="presOf" srcId="{17CD51BC-55D6-7A40-800F-9A37AB903CBB}" destId="{03DF7781-7F2E-074B-BD06-B937F18FDEF3}" srcOrd="0" destOrd="0" presId="urn:microsoft.com/office/officeart/2005/8/layout/process3"/>
    <dgm:cxn modelId="{37E07D72-1D7F-834A-9028-A7BC5A6A0EA9}" srcId="{1AA5281E-4B02-E14A-B5B0-985CE8AD44E6}" destId="{B9ECB446-8C4E-2747-A016-5A4617847F6B}" srcOrd="0" destOrd="0" parTransId="{E16FE7E7-B4DE-904F-828B-F0E81D415892}" sibTransId="{17CD51BC-55D6-7A40-800F-9A37AB903CBB}"/>
    <dgm:cxn modelId="{926B8972-FC05-424A-9931-AD8B043B7B6A}" type="presOf" srcId="{A3E4FC49-832E-9040-8CB9-F7078AC962CD}" destId="{5FBF166D-0160-414C-A697-13E1DEAD532B}" srcOrd="0" destOrd="0" presId="urn:microsoft.com/office/officeart/2005/8/layout/process3"/>
    <dgm:cxn modelId="{2FBA4478-A9A1-FA4F-9126-D32FE4C814E4}" type="presOf" srcId="{1738C9F7-E48F-A84F-9AAE-64CDCB44501A}" destId="{088D1CD0-4C62-8F49-B6FB-5F4130AB2934}" srcOrd="0" destOrd="0" presId="urn:microsoft.com/office/officeart/2005/8/layout/process3"/>
    <dgm:cxn modelId="{335A517C-CFEB-234B-A0C8-CA71A52A4CCB}" type="presOf" srcId="{17CD51BC-55D6-7A40-800F-9A37AB903CBB}" destId="{CA3C97A0-406A-E644-AF80-5177A2313752}" srcOrd="1" destOrd="0" presId="urn:microsoft.com/office/officeart/2005/8/layout/process3"/>
    <dgm:cxn modelId="{7DC36583-309B-8545-8A19-75197E7220CE}" srcId="{A3E4FC49-832E-9040-8CB9-F7078AC962CD}" destId="{1738C9F7-E48F-A84F-9AAE-64CDCB44501A}" srcOrd="0" destOrd="0" parTransId="{4C96C5E4-3F7D-2C4B-AA43-7A42EC254527}" sibTransId="{9A5F1DBD-40DF-C245-BE47-9D30EEEBFC1E}"/>
    <dgm:cxn modelId="{968F8B9F-0DF2-0549-8254-5F2417803811}" type="presOf" srcId="{1A2CD182-A226-6645-9637-99B953316C00}" destId="{AD9D036F-8ED5-0849-A11B-347EC7C423CF}" srcOrd="0" destOrd="0" presId="urn:microsoft.com/office/officeart/2005/8/layout/process3"/>
    <dgm:cxn modelId="{951FA09F-91A2-A044-8413-C51EE7D97672}" type="presOf" srcId="{C9721ADB-34AE-814B-932A-D20725DBFEFB}" destId="{3B58DE61-9AFD-C54E-B22B-22049AE0001B}" srcOrd="0" destOrd="0" presId="urn:microsoft.com/office/officeart/2005/8/layout/process3"/>
    <dgm:cxn modelId="{B6002BCD-773F-2846-BAD3-0CCD9C23FD02}" type="presOf" srcId="{9B47A4E5-90CD-3A4F-8330-2D41604319DC}" destId="{0BD0943F-D25B-6546-8A6B-49661DBA8AF7}" srcOrd="1" destOrd="0" presId="urn:microsoft.com/office/officeart/2005/8/layout/process3"/>
    <dgm:cxn modelId="{904C3CD9-6C66-D748-AA75-EC2EE54D47F8}" srcId="{DD9D05B2-9915-CD4C-BD60-0744D432EF40}" destId="{C9721ADB-34AE-814B-932A-D20725DBFEFB}" srcOrd="0" destOrd="0" parTransId="{23C2C6AE-A98D-DA46-A9B7-292840375C05}" sibTransId="{A5043052-04E3-8144-A905-A7C434956177}"/>
    <dgm:cxn modelId="{B78FE868-7A09-3040-9AC0-8B126609CD13}" type="presParOf" srcId="{9889FD3A-C6D9-6642-A3E0-8E842CA638D4}" destId="{83991E33-519A-9E47-875C-9E4E11A0F051}" srcOrd="0" destOrd="0" presId="urn:microsoft.com/office/officeart/2005/8/layout/process3"/>
    <dgm:cxn modelId="{4447D5FE-FCDA-BC4E-A9DF-774D30923D35}" type="presParOf" srcId="{83991E33-519A-9E47-875C-9E4E11A0F051}" destId="{EDBD5DF5-46B1-BF40-9A84-040D7F34EC56}" srcOrd="0" destOrd="0" presId="urn:microsoft.com/office/officeart/2005/8/layout/process3"/>
    <dgm:cxn modelId="{7718DC0B-C44E-CE46-B89C-5D73723F5072}" type="presParOf" srcId="{83991E33-519A-9E47-875C-9E4E11A0F051}" destId="{C7A6D33C-3C5B-3C48-8967-38C2A87ED09C}" srcOrd="1" destOrd="0" presId="urn:microsoft.com/office/officeart/2005/8/layout/process3"/>
    <dgm:cxn modelId="{AC5A9980-7C73-1540-ACF9-FE837F029B20}" type="presParOf" srcId="{83991E33-519A-9E47-875C-9E4E11A0F051}" destId="{AD9D036F-8ED5-0849-A11B-347EC7C423CF}" srcOrd="2" destOrd="0" presId="urn:microsoft.com/office/officeart/2005/8/layout/process3"/>
    <dgm:cxn modelId="{2B54D9CC-0BE7-7A4E-A0A1-D08F5F826AF5}" type="presParOf" srcId="{9889FD3A-C6D9-6642-A3E0-8E842CA638D4}" destId="{03DF7781-7F2E-074B-BD06-B937F18FDEF3}" srcOrd="1" destOrd="0" presId="urn:microsoft.com/office/officeart/2005/8/layout/process3"/>
    <dgm:cxn modelId="{2FB96BC1-2FDB-5145-AD89-1754B8DE95CE}" type="presParOf" srcId="{03DF7781-7F2E-074B-BD06-B937F18FDEF3}" destId="{CA3C97A0-406A-E644-AF80-5177A2313752}" srcOrd="0" destOrd="0" presId="urn:microsoft.com/office/officeart/2005/8/layout/process3"/>
    <dgm:cxn modelId="{E75D49B7-6454-4D41-B31D-DA70FA4B531C}" type="presParOf" srcId="{9889FD3A-C6D9-6642-A3E0-8E842CA638D4}" destId="{4F2C7008-7720-E547-89D1-B2749FEE65A5}" srcOrd="2" destOrd="0" presId="urn:microsoft.com/office/officeart/2005/8/layout/process3"/>
    <dgm:cxn modelId="{ADDDC3EB-8F92-5947-BCE7-E752B5E25B39}" type="presParOf" srcId="{4F2C7008-7720-E547-89D1-B2749FEE65A5}" destId="{5FBF166D-0160-414C-A697-13E1DEAD532B}" srcOrd="0" destOrd="0" presId="urn:microsoft.com/office/officeart/2005/8/layout/process3"/>
    <dgm:cxn modelId="{C5E80F16-5559-744A-AB82-6F2D10151322}" type="presParOf" srcId="{4F2C7008-7720-E547-89D1-B2749FEE65A5}" destId="{705AEAA8-90D3-F041-A6C0-D55EF8039E38}" srcOrd="1" destOrd="0" presId="urn:microsoft.com/office/officeart/2005/8/layout/process3"/>
    <dgm:cxn modelId="{00405F21-78E9-C14C-86B7-0D91C5E2829D}" type="presParOf" srcId="{4F2C7008-7720-E547-89D1-B2749FEE65A5}" destId="{088D1CD0-4C62-8F49-B6FB-5F4130AB2934}" srcOrd="2" destOrd="0" presId="urn:microsoft.com/office/officeart/2005/8/layout/process3"/>
    <dgm:cxn modelId="{7F2CE935-9C43-AF48-8593-882B7ADCD107}" type="presParOf" srcId="{9889FD3A-C6D9-6642-A3E0-8E842CA638D4}" destId="{866A9D78-E196-4249-B607-FC0826D81CDC}" srcOrd="3" destOrd="0" presId="urn:microsoft.com/office/officeart/2005/8/layout/process3"/>
    <dgm:cxn modelId="{E2C1670F-A8FF-FB41-9DD7-08B9DE453E7B}" type="presParOf" srcId="{866A9D78-E196-4249-B607-FC0826D81CDC}" destId="{0BD0943F-D25B-6546-8A6B-49661DBA8AF7}" srcOrd="0" destOrd="0" presId="urn:microsoft.com/office/officeart/2005/8/layout/process3"/>
    <dgm:cxn modelId="{F5A2A596-C9DB-F54D-8323-EED773FC1D51}" type="presParOf" srcId="{9889FD3A-C6D9-6642-A3E0-8E842CA638D4}" destId="{7654A16F-B07D-934C-A006-285EB8FAD61C}" srcOrd="4" destOrd="0" presId="urn:microsoft.com/office/officeart/2005/8/layout/process3"/>
    <dgm:cxn modelId="{A6A6E879-0030-D54F-B6A0-FC0E9785926A}" type="presParOf" srcId="{7654A16F-B07D-934C-A006-285EB8FAD61C}" destId="{0226D812-B8C2-EE44-9A3A-9CE3AB02BBF0}" srcOrd="0" destOrd="0" presId="urn:microsoft.com/office/officeart/2005/8/layout/process3"/>
    <dgm:cxn modelId="{1C3F4115-AAEF-2F4E-BFFC-F74BFE688565}" type="presParOf" srcId="{7654A16F-B07D-934C-A006-285EB8FAD61C}" destId="{328D4985-AB53-3444-A912-BAF7648C4F9D}" srcOrd="1" destOrd="0" presId="urn:microsoft.com/office/officeart/2005/8/layout/process3"/>
    <dgm:cxn modelId="{A427DC37-4277-6647-8A0A-9EC39517EAA7}" type="presParOf" srcId="{7654A16F-B07D-934C-A006-285EB8FAD61C}" destId="{3B58DE61-9AFD-C54E-B22B-22049AE0001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520D3D-8732-1647-A220-A662A478340C}" type="doc">
      <dgm:prSet loTypeId="urn:microsoft.com/office/officeart/2005/8/layout/cycle5" loCatId="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hu-HU"/>
        </a:p>
      </dgm:t>
    </dgm:pt>
    <dgm:pt modelId="{7284A089-93E9-0646-814B-FA2E1D520B57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486D9861-6DE1-C34A-90C5-A7F32808DCA6}" type="parTrans" cxnId="{D3C9BA4D-80D6-7F40-B723-8246E75562FB}">
      <dgm:prSet/>
      <dgm:spPr/>
      <dgm:t>
        <a:bodyPr/>
        <a:lstStyle/>
        <a:p>
          <a:endParaRPr lang="hu-HU"/>
        </a:p>
      </dgm:t>
    </dgm:pt>
    <dgm:pt modelId="{E639E850-FC64-324D-A516-5B3FD3BF3C98}" type="sibTrans" cxnId="{D3C9BA4D-80D6-7F40-B723-8246E75562FB}">
      <dgm:prSet/>
      <dgm:spPr/>
      <dgm:t>
        <a:bodyPr/>
        <a:lstStyle/>
        <a:p>
          <a:endParaRPr lang="hu-HU"/>
        </a:p>
      </dgm:t>
    </dgm:pt>
    <dgm:pt modelId="{C476F335-261F-A14A-9F14-594E49EBA29C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ABE89ADE-8EAF-E34A-8F0A-718A833086E4}" type="parTrans" cxnId="{1A5CCC0B-2E3C-044E-A995-3AB19CE93027}">
      <dgm:prSet/>
      <dgm:spPr/>
      <dgm:t>
        <a:bodyPr/>
        <a:lstStyle/>
        <a:p>
          <a:endParaRPr lang="hu-HU"/>
        </a:p>
      </dgm:t>
    </dgm:pt>
    <dgm:pt modelId="{888C9576-69C8-2741-8411-CE637F6D7090}" type="sibTrans" cxnId="{1A5CCC0B-2E3C-044E-A995-3AB19CE93027}">
      <dgm:prSet/>
      <dgm:spPr/>
      <dgm:t>
        <a:bodyPr/>
        <a:lstStyle/>
        <a:p>
          <a:endParaRPr lang="hu-HU"/>
        </a:p>
      </dgm:t>
    </dgm:pt>
    <dgm:pt modelId="{F4CFAC82-5244-8A44-B42C-1D46ECCA6C55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6B677A34-E67A-D14F-9273-DE9A163ACC33}" type="parTrans" cxnId="{F9FE9027-EB1E-DF43-A13A-5FAAB3C3DAF4}">
      <dgm:prSet/>
      <dgm:spPr/>
      <dgm:t>
        <a:bodyPr/>
        <a:lstStyle/>
        <a:p>
          <a:endParaRPr lang="hu-HU"/>
        </a:p>
      </dgm:t>
    </dgm:pt>
    <dgm:pt modelId="{4CAEFD0E-C021-1F4E-BEBE-27B7E7B2F24F}" type="sibTrans" cxnId="{F9FE9027-EB1E-DF43-A13A-5FAAB3C3DAF4}">
      <dgm:prSet/>
      <dgm:spPr/>
      <dgm:t>
        <a:bodyPr/>
        <a:lstStyle/>
        <a:p>
          <a:endParaRPr lang="hu-HU"/>
        </a:p>
      </dgm:t>
    </dgm:pt>
    <dgm:pt modelId="{3E50157A-5ED0-0144-BC2A-78A121B26226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1E89A1AD-5272-5C49-8864-FD4A65B75B17}" type="parTrans" cxnId="{4B43EAA6-22AB-5E4D-A69B-4C4C17DB9ECE}">
      <dgm:prSet/>
      <dgm:spPr/>
      <dgm:t>
        <a:bodyPr/>
        <a:lstStyle/>
        <a:p>
          <a:endParaRPr lang="hu-HU"/>
        </a:p>
      </dgm:t>
    </dgm:pt>
    <dgm:pt modelId="{B4F494BA-3E6A-1F45-9318-95CDDF85107A}" type="sibTrans" cxnId="{4B43EAA6-22AB-5E4D-A69B-4C4C17DB9ECE}">
      <dgm:prSet/>
      <dgm:spPr/>
      <dgm:t>
        <a:bodyPr/>
        <a:lstStyle/>
        <a:p>
          <a:endParaRPr lang="hu-HU"/>
        </a:p>
      </dgm:t>
    </dgm:pt>
    <dgm:pt modelId="{B70BB9A9-BF3B-274E-BEEC-6312DF5C9C98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1E8F085E-1C7E-E94B-B1C2-97980AB75671}" type="parTrans" cxnId="{BF5B58BA-4101-9B4D-A7BC-C2D73879242E}">
      <dgm:prSet/>
      <dgm:spPr/>
      <dgm:t>
        <a:bodyPr/>
        <a:lstStyle/>
        <a:p>
          <a:endParaRPr lang="hu-HU"/>
        </a:p>
      </dgm:t>
    </dgm:pt>
    <dgm:pt modelId="{43619D4F-101B-A444-B828-3BF8911C7FD3}" type="sibTrans" cxnId="{BF5B58BA-4101-9B4D-A7BC-C2D73879242E}">
      <dgm:prSet/>
      <dgm:spPr/>
      <dgm:t>
        <a:bodyPr/>
        <a:lstStyle/>
        <a:p>
          <a:endParaRPr lang="hu-HU"/>
        </a:p>
      </dgm:t>
    </dgm:pt>
    <dgm:pt modelId="{1D449DBE-F6B3-6448-8643-C9321F6B0B0B}" type="pres">
      <dgm:prSet presAssocID="{1A520D3D-8732-1647-A220-A662A478340C}" presName="cycle" presStyleCnt="0">
        <dgm:presLayoutVars>
          <dgm:dir/>
          <dgm:resizeHandles val="exact"/>
        </dgm:presLayoutVars>
      </dgm:prSet>
      <dgm:spPr/>
    </dgm:pt>
    <dgm:pt modelId="{BDCDE5AF-3D29-F442-95ED-4C57D33AB159}" type="pres">
      <dgm:prSet presAssocID="{7284A089-93E9-0646-814B-FA2E1D520B57}" presName="node" presStyleLbl="node1" presStyleIdx="0" presStyleCnt="5">
        <dgm:presLayoutVars>
          <dgm:bulletEnabled val="1"/>
        </dgm:presLayoutVars>
      </dgm:prSet>
      <dgm:spPr/>
    </dgm:pt>
    <dgm:pt modelId="{D2ECAF21-2343-714E-89AF-50DAD141D626}" type="pres">
      <dgm:prSet presAssocID="{7284A089-93E9-0646-814B-FA2E1D520B57}" presName="spNode" presStyleCnt="0"/>
      <dgm:spPr/>
    </dgm:pt>
    <dgm:pt modelId="{F6BF8697-3E1F-F44C-B754-499FBFFF57DE}" type="pres">
      <dgm:prSet presAssocID="{E639E850-FC64-324D-A516-5B3FD3BF3C98}" presName="sibTrans" presStyleLbl="sibTrans1D1" presStyleIdx="0" presStyleCnt="5"/>
      <dgm:spPr/>
    </dgm:pt>
    <dgm:pt modelId="{E4E51FA5-7179-5E44-AF0F-BB6AFC651D51}" type="pres">
      <dgm:prSet presAssocID="{C476F335-261F-A14A-9F14-594E49EBA29C}" presName="node" presStyleLbl="node1" presStyleIdx="1" presStyleCnt="5">
        <dgm:presLayoutVars>
          <dgm:bulletEnabled val="1"/>
        </dgm:presLayoutVars>
      </dgm:prSet>
      <dgm:spPr/>
    </dgm:pt>
    <dgm:pt modelId="{542D0B70-88DC-A84B-A0D1-428DF0445C1D}" type="pres">
      <dgm:prSet presAssocID="{C476F335-261F-A14A-9F14-594E49EBA29C}" presName="spNode" presStyleCnt="0"/>
      <dgm:spPr/>
    </dgm:pt>
    <dgm:pt modelId="{375B7A10-8489-BC47-B5FB-B5AAA2810A24}" type="pres">
      <dgm:prSet presAssocID="{888C9576-69C8-2741-8411-CE637F6D7090}" presName="sibTrans" presStyleLbl="sibTrans1D1" presStyleIdx="1" presStyleCnt="5"/>
      <dgm:spPr/>
    </dgm:pt>
    <dgm:pt modelId="{80113B79-287E-CB4E-8F86-EDC40E852EE8}" type="pres">
      <dgm:prSet presAssocID="{F4CFAC82-5244-8A44-B42C-1D46ECCA6C55}" presName="node" presStyleLbl="node1" presStyleIdx="2" presStyleCnt="5">
        <dgm:presLayoutVars>
          <dgm:bulletEnabled val="1"/>
        </dgm:presLayoutVars>
      </dgm:prSet>
      <dgm:spPr/>
    </dgm:pt>
    <dgm:pt modelId="{FDB9F76E-3F1F-464E-8A49-1FCABC465172}" type="pres">
      <dgm:prSet presAssocID="{F4CFAC82-5244-8A44-B42C-1D46ECCA6C55}" presName="spNode" presStyleCnt="0"/>
      <dgm:spPr/>
    </dgm:pt>
    <dgm:pt modelId="{484F5FFA-100F-6A48-BE29-370308BF3DAC}" type="pres">
      <dgm:prSet presAssocID="{4CAEFD0E-C021-1F4E-BEBE-27B7E7B2F24F}" presName="sibTrans" presStyleLbl="sibTrans1D1" presStyleIdx="2" presStyleCnt="5"/>
      <dgm:spPr/>
    </dgm:pt>
    <dgm:pt modelId="{13465C00-FE77-6844-BB8B-D43AA4EC2CC9}" type="pres">
      <dgm:prSet presAssocID="{3E50157A-5ED0-0144-BC2A-78A121B26226}" presName="node" presStyleLbl="node1" presStyleIdx="3" presStyleCnt="5">
        <dgm:presLayoutVars>
          <dgm:bulletEnabled val="1"/>
        </dgm:presLayoutVars>
      </dgm:prSet>
      <dgm:spPr/>
    </dgm:pt>
    <dgm:pt modelId="{97F55FF8-99EB-0944-8DDA-D2A4574B24D2}" type="pres">
      <dgm:prSet presAssocID="{3E50157A-5ED0-0144-BC2A-78A121B26226}" presName="spNode" presStyleCnt="0"/>
      <dgm:spPr/>
    </dgm:pt>
    <dgm:pt modelId="{1FCCE8B0-4DF9-E94E-8553-2A5E65A7DC58}" type="pres">
      <dgm:prSet presAssocID="{B4F494BA-3E6A-1F45-9318-95CDDF85107A}" presName="sibTrans" presStyleLbl="sibTrans1D1" presStyleIdx="3" presStyleCnt="5"/>
      <dgm:spPr/>
    </dgm:pt>
    <dgm:pt modelId="{D3D04F3E-E9A7-4847-A548-1C3FF95E48E3}" type="pres">
      <dgm:prSet presAssocID="{B70BB9A9-BF3B-274E-BEEC-6312DF5C9C98}" presName="node" presStyleLbl="node1" presStyleIdx="4" presStyleCnt="5">
        <dgm:presLayoutVars>
          <dgm:bulletEnabled val="1"/>
        </dgm:presLayoutVars>
      </dgm:prSet>
      <dgm:spPr/>
    </dgm:pt>
    <dgm:pt modelId="{B16D7F31-7C9D-3349-ABCE-09D2F5DBBD99}" type="pres">
      <dgm:prSet presAssocID="{B70BB9A9-BF3B-274E-BEEC-6312DF5C9C98}" presName="spNode" presStyleCnt="0"/>
      <dgm:spPr/>
    </dgm:pt>
    <dgm:pt modelId="{07DEE471-6B8E-634C-B977-7E2455747209}" type="pres">
      <dgm:prSet presAssocID="{43619D4F-101B-A444-B828-3BF8911C7FD3}" presName="sibTrans" presStyleLbl="sibTrans1D1" presStyleIdx="4" presStyleCnt="5"/>
      <dgm:spPr/>
    </dgm:pt>
  </dgm:ptLst>
  <dgm:cxnLst>
    <dgm:cxn modelId="{1A5CCC0B-2E3C-044E-A995-3AB19CE93027}" srcId="{1A520D3D-8732-1647-A220-A662A478340C}" destId="{C476F335-261F-A14A-9F14-594E49EBA29C}" srcOrd="1" destOrd="0" parTransId="{ABE89ADE-8EAF-E34A-8F0A-718A833086E4}" sibTransId="{888C9576-69C8-2741-8411-CE637F6D7090}"/>
    <dgm:cxn modelId="{2D94DF10-D333-DA47-B123-C821CD9E3193}" type="presOf" srcId="{B70BB9A9-BF3B-274E-BEEC-6312DF5C9C98}" destId="{D3D04F3E-E9A7-4847-A548-1C3FF95E48E3}" srcOrd="0" destOrd="0" presId="urn:microsoft.com/office/officeart/2005/8/layout/cycle5"/>
    <dgm:cxn modelId="{FEE7871D-47D4-4D43-942E-8550CC5026A2}" type="presOf" srcId="{43619D4F-101B-A444-B828-3BF8911C7FD3}" destId="{07DEE471-6B8E-634C-B977-7E2455747209}" srcOrd="0" destOrd="0" presId="urn:microsoft.com/office/officeart/2005/8/layout/cycle5"/>
    <dgm:cxn modelId="{F9FE9027-EB1E-DF43-A13A-5FAAB3C3DAF4}" srcId="{1A520D3D-8732-1647-A220-A662A478340C}" destId="{F4CFAC82-5244-8A44-B42C-1D46ECCA6C55}" srcOrd="2" destOrd="0" parTransId="{6B677A34-E67A-D14F-9273-DE9A163ACC33}" sibTransId="{4CAEFD0E-C021-1F4E-BEBE-27B7E7B2F24F}"/>
    <dgm:cxn modelId="{68384B4A-659B-8D4B-92A5-3D1DC24763EE}" type="presOf" srcId="{888C9576-69C8-2741-8411-CE637F6D7090}" destId="{375B7A10-8489-BC47-B5FB-B5AAA2810A24}" srcOrd="0" destOrd="0" presId="urn:microsoft.com/office/officeart/2005/8/layout/cycle5"/>
    <dgm:cxn modelId="{2B4F7A6C-48E8-9340-861D-07950D229AA9}" type="presOf" srcId="{1A520D3D-8732-1647-A220-A662A478340C}" destId="{1D449DBE-F6B3-6448-8643-C9321F6B0B0B}" srcOrd="0" destOrd="0" presId="urn:microsoft.com/office/officeart/2005/8/layout/cycle5"/>
    <dgm:cxn modelId="{D3C9BA4D-80D6-7F40-B723-8246E75562FB}" srcId="{1A520D3D-8732-1647-A220-A662A478340C}" destId="{7284A089-93E9-0646-814B-FA2E1D520B57}" srcOrd="0" destOrd="0" parTransId="{486D9861-6DE1-C34A-90C5-A7F32808DCA6}" sibTransId="{E639E850-FC64-324D-A516-5B3FD3BF3C98}"/>
    <dgm:cxn modelId="{9776104E-AAC8-2B45-B223-1460BFFDF1A9}" type="presOf" srcId="{C476F335-261F-A14A-9F14-594E49EBA29C}" destId="{E4E51FA5-7179-5E44-AF0F-BB6AFC651D51}" srcOrd="0" destOrd="0" presId="urn:microsoft.com/office/officeart/2005/8/layout/cycle5"/>
    <dgm:cxn modelId="{721D7256-4D39-F84F-A6F0-11E65BFFBB60}" type="presOf" srcId="{3E50157A-5ED0-0144-BC2A-78A121B26226}" destId="{13465C00-FE77-6844-BB8B-D43AA4EC2CC9}" srcOrd="0" destOrd="0" presId="urn:microsoft.com/office/officeart/2005/8/layout/cycle5"/>
    <dgm:cxn modelId="{F546FC59-5118-3D46-8968-2594D47CCB99}" type="presOf" srcId="{7284A089-93E9-0646-814B-FA2E1D520B57}" destId="{BDCDE5AF-3D29-F442-95ED-4C57D33AB159}" srcOrd="0" destOrd="0" presId="urn:microsoft.com/office/officeart/2005/8/layout/cycle5"/>
    <dgm:cxn modelId="{4B43EAA6-22AB-5E4D-A69B-4C4C17DB9ECE}" srcId="{1A520D3D-8732-1647-A220-A662A478340C}" destId="{3E50157A-5ED0-0144-BC2A-78A121B26226}" srcOrd="3" destOrd="0" parTransId="{1E89A1AD-5272-5C49-8864-FD4A65B75B17}" sibTransId="{B4F494BA-3E6A-1F45-9318-95CDDF85107A}"/>
    <dgm:cxn modelId="{569C12B4-E76A-D54B-BD60-0D887A3CBF2E}" type="presOf" srcId="{B4F494BA-3E6A-1F45-9318-95CDDF85107A}" destId="{1FCCE8B0-4DF9-E94E-8553-2A5E65A7DC58}" srcOrd="0" destOrd="0" presId="urn:microsoft.com/office/officeart/2005/8/layout/cycle5"/>
    <dgm:cxn modelId="{525F2CB6-5369-AC44-8A16-DCB837DC082B}" type="presOf" srcId="{E639E850-FC64-324D-A516-5B3FD3BF3C98}" destId="{F6BF8697-3E1F-F44C-B754-499FBFFF57DE}" srcOrd="0" destOrd="0" presId="urn:microsoft.com/office/officeart/2005/8/layout/cycle5"/>
    <dgm:cxn modelId="{BF5B58BA-4101-9B4D-A7BC-C2D73879242E}" srcId="{1A520D3D-8732-1647-A220-A662A478340C}" destId="{B70BB9A9-BF3B-274E-BEEC-6312DF5C9C98}" srcOrd="4" destOrd="0" parTransId="{1E8F085E-1C7E-E94B-B1C2-97980AB75671}" sibTransId="{43619D4F-101B-A444-B828-3BF8911C7FD3}"/>
    <dgm:cxn modelId="{32A1A9BE-6484-1646-892D-3B40231F79F0}" type="presOf" srcId="{F4CFAC82-5244-8A44-B42C-1D46ECCA6C55}" destId="{80113B79-287E-CB4E-8F86-EDC40E852EE8}" srcOrd="0" destOrd="0" presId="urn:microsoft.com/office/officeart/2005/8/layout/cycle5"/>
    <dgm:cxn modelId="{EF1426D1-F142-504A-BA12-383DC3B1DAA5}" type="presOf" srcId="{4CAEFD0E-C021-1F4E-BEBE-27B7E7B2F24F}" destId="{484F5FFA-100F-6A48-BE29-370308BF3DAC}" srcOrd="0" destOrd="0" presId="urn:microsoft.com/office/officeart/2005/8/layout/cycle5"/>
    <dgm:cxn modelId="{F5133653-14CB-4D43-A83F-C9C9C2CB7BEF}" type="presParOf" srcId="{1D449DBE-F6B3-6448-8643-C9321F6B0B0B}" destId="{BDCDE5AF-3D29-F442-95ED-4C57D33AB159}" srcOrd="0" destOrd="0" presId="urn:microsoft.com/office/officeart/2005/8/layout/cycle5"/>
    <dgm:cxn modelId="{7EE57E1D-808F-B246-949A-DE401567BB57}" type="presParOf" srcId="{1D449DBE-F6B3-6448-8643-C9321F6B0B0B}" destId="{D2ECAF21-2343-714E-89AF-50DAD141D626}" srcOrd="1" destOrd="0" presId="urn:microsoft.com/office/officeart/2005/8/layout/cycle5"/>
    <dgm:cxn modelId="{45056E75-8061-0543-92A8-F7B83A45091B}" type="presParOf" srcId="{1D449DBE-F6B3-6448-8643-C9321F6B0B0B}" destId="{F6BF8697-3E1F-F44C-B754-499FBFFF57DE}" srcOrd="2" destOrd="0" presId="urn:microsoft.com/office/officeart/2005/8/layout/cycle5"/>
    <dgm:cxn modelId="{DBC6AD96-67BC-9147-B38C-DA806C61E434}" type="presParOf" srcId="{1D449DBE-F6B3-6448-8643-C9321F6B0B0B}" destId="{E4E51FA5-7179-5E44-AF0F-BB6AFC651D51}" srcOrd="3" destOrd="0" presId="urn:microsoft.com/office/officeart/2005/8/layout/cycle5"/>
    <dgm:cxn modelId="{4B6B2B3A-567F-3640-8E91-ED442F66152E}" type="presParOf" srcId="{1D449DBE-F6B3-6448-8643-C9321F6B0B0B}" destId="{542D0B70-88DC-A84B-A0D1-428DF0445C1D}" srcOrd="4" destOrd="0" presId="urn:microsoft.com/office/officeart/2005/8/layout/cycle5"/>
    <dgm:cxn modelId="{22B37F5C-80F5-D049-99F5-082761C36210}" type="presParOf" srcId="{1D449DBE-F6B3-6448-8643-C9321F6B0B0B}" destId="{375B7A10-8489-BC47-B5FB-B5AAA2810A24}" srcOrd="5" destOrd="0" presId="urn:microsoft.com/office/officeart/2005/8/layout/cycle5"/>
    <dgm:cxn modelId="{39E9B1F7-9CC9-7641-875C-927F109D5728}" type="presParOf" srcId="{1D449DBE-F6B3-6448-8643-C9321F6B0B0B}" destId="{80113B79-287E-CB4E-8F86-EDC40E852EE8}" srcOrd="6" destOrd="0" presId="urn:microsoft.com/office/officeart/2005/8/layout/cycle5"/>
    <dgm:cxn modelId="{5A57A374-D4B5-334E-BD56-CE4E11731C7E}" type="presParOf" srcId="{1D449DBE-F6B3-6448-8643-C9321F6B0B0B}" destId="{FDB9F76E-3F1F-464E-8A49-1FCABC465172}" srcOrd="7" destOrd="0" presId="urn:microsoft.com/office/officeart/2005/8/layout/cycle5"/>
    <dgm:cxn modelId="{F6C47919-8751-BB4B-8C82-5BADA400953D}" type="presParOf" srcId="{1D449DBE-F6B3-6448-8643-C9321F6B0B0B}" destId="{484F5FFA-100F-6A48-BE29-370308BF3DAC}" srcOrd="8" destOrd="0" presId="urn:microsoft.com/office/officeart/2005/8/layout/cycle5"/>
    <dgm:cxn modelId="{AA0F5DD8-87F4-8248-92B3-AC98302D50FA}" type="presParOf" srcId="{1D449DBE-F6B3-6448-8643-C9321F6B0B0B}" destId="{13465C00-FE77-6844-BB8B-D43AA4EC2CC9}" srcOrd="9" destOrd="0" presId="urn:microsoft.com/office/officeart/2005/8/layout/cycle5"/>
    <dgm:cxn modelId="{DE7BBFF4-5AFC-8545-BF6A-BDA7A3C3E20E}" type="presParOf" srcId="{1D449DBE-F6B3-6448-8643-C9321F6B0B0B}" destId="{97F55FF8-99EB-0944-8DDA-D2A4574B24D2}" srcOrd="10" destOrd="0" presId="urn:microsoft.com/office/officeart/2005/8/layout/cycle5"/>
    <dgm:cxn modelId="{71CABCCD-DAE3-DF4F-98AF-1E7112FED5E3}" type="presParOf" srcId="{1D449DBE-F6B3-6448-8643-C9321F6B0B0B}" destId="{1FCCE8B0-4DF9-E94E-8553-2A5E65A7DC58}" srcOrd="11" destOrd="0" presId="urn:microsoft.com/office/officeart/2005/8/layout/cycle5"/>
    <dgm:cxn modelId="{6D83D1C7-9F6F-8C49-B016-E481F36FC63A}" type="presParOf" srcId="{1D449DBE-F6B3-6448-8643-C9321F6B0B0B}" destId="{D3D04F3E-E9A7-4847-A548-1C3FF95E48E3}" srcOrd="12" destOrd="0" presId="urn:microsoft.com/office/officeart/2005/8/layout/cycle5"/>
    <dgm:cxn modelId="{68CF432E-EE46-4745-AC49-D9AF172CC4B6}" type="presParOf" srcId="{1D449DBE-F6B3-6448-8643-C9321F6B0B0B}" destId="{B16D7F31-7C9D-3349-ABCE-09D2F5DBBD99}" srcOrd="13" destOrd="0" presId="urn:microsoft.com/office/officeart/2005/8/layout/cycle5"/>
    <dgm:cxn modelId="{9FEDFBA8-DB4D-914B-A6C1-6701AB1CE94C}" type="presParOf" srcId="{1D449DBE-F6B3-6448-8643-C9321F6B0B0B}" destId="{07DEE471-6B8E-634C-B977-7E2455747209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910B3F-EA11-F74B-BBDD-6E859775139B}" type="doc">
      <dgm:prSet loTypeId="urn:microsoft.com/office/officeart/2005/8/layout/balance1" loCatId="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hu-HU"/>
        </a:p>
      </dgm:t>
    </dgm:pt>
    <dgm:pt modelId="{1A36DAB1-3D52-DE41-8CE6-A0B660AABB71}">
      <dgm:prSet phldrT="[Szöveg]"/>
      <dgm:spPr/>
      <dgm:t>
        <a:bodyPr/>
        <a:lstStyle/>
        <a:p>
          <a:r>
            <a:rPr lang="hu-HU" dirty="0"/>
            <a:t>Pro </a:t>
          </a:r>
        </a:p>
      </dgm:t>
    </dgm:pt>
    <dgm:pt modelId="{6099720F-CFC6-F345-A964-596449AF5505}" type="parTrans" cxnId="{1FC6011F-066F-3840-AD8A-900B46F0A848}">
      <dgm:prSet/>
      <dgm:spPr/>
      <dgm:t>
        <a:bodyPr/>
        <a:lstStyle/>
        <a:p>
          <a:endParaRPr lang="hu-HU"/>
        </a:p>
      </dgm:t>
    </dgm:pt>
    <dgm:pt modelId="{E468ABF0-17C0-694F-942C-E1E0E9090164}" type="sibTrans" cxnId="{1FC6011F-066F-3840-AD8A-900B46F0A848}">
      <dgm:prSet/>
      <dgm:spPr/>
      <dgm:t>
        <a:bodyPr/>
        <a:lstStyle/>
        <a:p>
          <a:endParaRPr lang="hu-HU"/>
        </a:p>
      </dgm:t>
    </dgm:pt>
    <dgm:pt modelId="{A0F6C357-B20F-3C4A-9603-C989748C474D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 err="1"/>
            <a:t>Argument</a:t>
          </a:r>
          <a:r>
            <a:rPr lang="hu-HU" dirty="0"/>
            <a:t> 2</a:t>
          </a:r>
        </a:p>
      </dgm:t>
    </dgm:pt>
    <dgm:pt modelId="{60BCAA3F-E87C-F84C-8D27-2F944C9F0509}" type="parTrans" cxnId="{6CFE1C7A-BC67-1942-92A7-69AC8D53362A}">
      <dgm:prSet/>
      <dgm:spPr/>
      <dgm:t>
        <a:bodyPr/>
        <a:lstStyle/>
        <a:p>
          <a:endParaRPr lang="hu-HU"/>
        </a:p>
      </dgm:t>
    </dgm:pt>
    <dgm:pt modelId="{5894CA0B-3CCE-1E4C-8C5A-CB95E30F8487}" type="sibTrans" cxnId="{6CFE1C7A-BC67-1942-92A7-69AC8D53362A}">
      <dgm:prSet/>
      <dgm:spPr/>
      <dgm:t>
        <a:bodyPr/>
        <a:lstStyle/>
        <a:p>
          <a:endParaRPr lang="hu-HU"/>
        </a:p>
      </dgm:t>
    </dgm:pt>
    <dgm:pt modelId="{F978D33E-3B39-E841-9825-956CBD6956DB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 err="1"/>
            <a:t>Argument</a:t>
          </a:r>
          <a:r>
            <a:rPr lang="hu-HU" dirty="0"/>
            <a:t> 1</a:t>
          </a:r>
        </a:p>
      </dgm:t>
    </dgm:pt>
    <dgm:pt modelId="{EDDFD780-0F2E-D148-A81E-BD68D26011CB}" type="parTrans" cxnId="{054A9BF0-2D43-FA4B-A732-725E204DC3BE}">
      <dgm:prSet/>
      <dgm:spPr/>
      <dgm:t>
        <a:bodyPr/>
        <a:lstStyle/>
        <a:p>
          <a:endParaRPr lang="hu-HU"/>
        </a:p>
      </dgm:t>
    </dgm:pt>
    <dgm:pt modelId="{EFABA600-354F-EA4A-84DB-95E9FA2CAA07}" type="sibTrans" cxnId="{054A9BF0-2D43-FA4B-A732-725E204DC3BE}">
      <dgm:prSet/>
      <dgm:spPr/>
      <dgm:t>
        <a:bodyPr/>
        <a:lstStyle/>
        <a:p>
          <a:endParaRPr lang="hu-HU"/>
        </a:p>
      </dgm:t>
    </dgm:pt>
    <dgm:pt modelId="{1216D574-B825-5B49-AAFF-5068EAB4FDA8}">
      <dgm:prSet phldrT="[Szöveg]"/>
      <dgm:spPr/>
      <dgm:t>
        <a:bodyPr/>
        <a:lstStyle/>
        <a:p>
          <a:r>
            <a:rPr lang="hu-HU" dirty="0"/>
            <a:t>Contra </a:t>
          </a:r>
        </a:p>
      </dgm:t>
    </dgm:pt>
    <dgm:pt modelId="{DD66EC01-227C-CA48-9BD7-C334D679B079}" type="parTrans" cxnId="{CB10BD77-8D14-7D4A-BEDD-ACEBB3DE5D10}">
      <dgm:prSet/>
      <dgm:spPr/>
      <dgm:t>
        <a:bodyPr/>
        <a:lstStyle/>
        <a:p>
          <a:endParaRPr lang="hu-HU"/>
        </a:p>
      </dgm:t>
    </dgm:pt>
    <dgm:pt modelId="{4C51DBF1-7E54-2749-8071-4C73FEB32A91}" type="sibTrans" cxnId="{CB10BD77-8D14-7D4A-BEDD-ACEBB3DE5D10}">
      <dgm:prSet/>
      <dgm:spPr/>
      <dgm:t>
        <a:bodyPr/>
        <a:lstStyle/>
        <a:p>
          <a:endParaRPr lang="hu-HU"/>
        </a:p>
      </dgm:t>
    </dgm:pt>
    <dgm:pt modelId="{571E06BB-7A32-4B4D-BB39-2F9B2A030B00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 err="1"/>
            <a:t>Counterargument</a:t>
          </a:r>
          <a:r>
            <a:rPr lang="hu-HU" dirty="0"/>
            <a:t> 3</a:t>
          </a:r>
        </a:p>
      </dgm:t>
    </dgm:pt>
    <dgm:pt modelId="{6843B5D0-1833-CA42-97B0-60A71EA0A589}" type="parTrans" cxnId="{8A3B5454-80F5-0145-8A3D-22DEBCC095D7}">
      <dgm:prSet/>
      <dgm:spPr/>
      <dgm:t>
        <a:bodyPr/>
        <a:lstStyle/>
        <a:p>
          <a:endParaRPr lang="hu-HU"/>
        </a:p>
      </dgm:t>
    </dgm:pt>
    <dgm:pt modelId="{87F80596-F61B-BE41-909A-7CDC528C7A57}" type="sibTrans" cxnId="{8A3B5454-80F5-0145-8A3D-22DEBCC095D7}">
      <dgm:prSet/>
      <dgm:spPr/>
      <dgm:t>
        <a:bodyPr/>
        <a:lstStyle/>
        <a:p>
          <a:endParaRPr lang="hu-HU"/>
        </a:p>
      </dgm:t>
    </dgm:pt>
    <dgm:pt modelId="{DB05AFE2-F217-7645-B934-2CBDE55AD1B0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 err="1"/>
            <a:t>Counterargument</a:t>
          </a:r>
          <a:r>
            <a:rPr lang="hu-HU" dirty="0"/>
            <a:t> 2</a:t>
          </a:r>
        </a:p>
      </dgm:t>
    </dgm:pt>
    <dgm:pt modelId="{715444B0-A242-DE47-9B6C-5704283BBFAE}" type="parTrans" cxnId="{6F5075AB-79D8-3F46-8C8E-CD911A237581}">
      <dgm:prSet/>
      <dgm:spPr/>
      <dgm:t>
        <a:bodyPr/>
        <a:lstStyle/>
        <a:p>
          <a:endParaRPr lang="hu-HU"/>
        </a:p>
      </dgm:t>
    </dgm:pt>
    <dgm:pt modelId="{FE7B4A80-56FE-5C46-BE6C-8E2EA65FA48F}" type="sibTrans" cxnId="{6F5075AB-79D8-3F46-8C8E-CD911A237581}">
      <dgm:prSet/>
      <dgm:spPr/>
      <dgm:t>
        <a:bodyPr/>
        <a:lstStyle/>
        <a:p>
          <a:endParaRPr lang="hu-HU"/>
        </a:p>
      </dgm:t>
    </dgm:pt>
    <dgm:pt modelId="{DEC63DC1-6A54-2646-8586-82B7E3E9F7E4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 err="1"/>
            <a:t>Counterargument</a:t>
          </a:r>
          <a:r>
            <a:rPr lang="hu-HU" dirty="0"/>
            <a:t> 1</a:t>
          </a:r>
        </a:p>
      </dgm:t>
    </dgm:pt>
    <dgm:pt modelId="{55C95FAF-18E9-A749-B0C1-81F733E68DF4}" type="parTrans" cxnId="{69FBC5BD-4FBC-6547-9D24-FF356F27BDB9}">
      <dgm:prSet/>
      <dgm:spPr/>
      <dgm:t>
        <a:bodyPr/>
        <a:lstStyle/>
        <a:p>
          <a:endParaRPr lang="hu-HU"/>
        </a:p>
      </dgm:t>
    </dgm:pt>
    <dgm:pt modelId="{F9D684C2-5102-4345-B6AF-662095122190}" type="sibTrans" cxnId="{69FBC5BD-4FBC-6547-9D24-FF356F27BDB9}">
      <dgm:prSet/>
      <dgm:spPr/>
      <dgm:t>
        <a:bodyPr/>
        <a:lstStyle/>
        <a:p>
          <a:endParaRPr lang="hu-HU"/>
        </a:p>
      </dgm:t>
    </dgm:pt>
    <dgm:pt modelId="{646E46DE-7E90-7C44-BFA7-2831E6CED81D}" type="pres">
      <dgm:prSet presAssocID="{9F910B3F-EA11-F74B-BBDD-6E859775139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0955D168-E90F-2840-9C24-1DCAFAE4D34E}" type="pres">
      <dgm:prSet presAssocID="{9F910B3F-EA11-F74B-BBDD-6E859775139B}" presName="dummyMaxCanvas" presStyleCnt="0"/>
      <dgm:spPr/>
    </dgm:pt>
    <dgm:pt modelId="{D64F349B-E2D2-7141-B197-FE43EEC63FC7}" type="pres">
      <dgm:prSet presAssocID="{9F910B3F-EA11-F74B-BBDD-6E859775139B}" presName="parentComposite" presStyleCnt="0"/>
      <dgm:spPr/>
    </dgm:pt>
    <dgm:pt modelId="{FA1CF8F4-2068-9545-BD48-1452E2FA17D0}" type="pres">
      <dgm:prSet presAssocID="{9F910B3F-EA11-F74B-BBDD-6E859775139B}" presName="parent1" presStyleLbl="alignAccFollowNode1" presStyleIdx="0" presStyleCnt="4">
        <dgm:presLayoutVars>
          <dgm:chMax val="4"/>
        </dgm:presLayoutVars>
      </dgm:prSet>
      <dgm:spPr/>
    </dgm:pt>
    <dgm:pt modelId="{1B9CCB15-F761-A941-820B-573528F7AFEE}" type="pres">
      <dgm:prSet presAssocID="{9F910B3F-EA11-F74B-BBDD-6E859775139B}" presName="parent2" presStyleLbl="alignAccFollowNode1" presStyleIdx="1" presStyleCnt="4">
        <dgm:presLayoutVars>
          <dgm:chMax val="4"/>
        </dgm:presLayoutVars>
      </dgm:prSet>
      <dgm:spPr/>
    </dgm:pt>
    <dgm:pt modelId="{FD819156-ED65-9946-BF69-F20A2F6EFAF3}" type="pres">
      <dgm:prSet presAssocID="{9F910B3F-EA11-F74B-BBDD-6E859775139B}" presName="childrenComposite" presStyleCnt="0"/>
      <dgm:spPr/>
    </dgm:pt>
    <dgm:pt modelId="{0CAC58C0-CDC2-244A-AAD5-FB2B88736C4A}" type="pres">
      <dgm:prSet presAssocID="{9F910B3F-EA11-F74B-BBDD-6E859775139B}" presName="dummyMaxCanvas_ChildArea" presStyleCnt="0"/>
      <dgm:spPr/>
    </dgm:pt>
    <dgm:pt modelId="{97E2D4A7-25BA-2346-9094-0C1C6EE02909}" type="pres">
      <dgm:prSet presAssocID="{9F910B3F-EA11-F74B-BBDD-6E859775139B}" presName="fulcrum" presStyleLbl="alignAccFollowNode1" presStyleIdx="2" presStyleCnt="4"/>
      <dgm:spPr/>
    </dgm:pt>
    <dgm:pt modelId="{662003F0-285F-0748-8D43-9541622B28B3}" type="pres">
      <dgm:prSet presAssocID="{9F910B3F-EA11-F74B-BBDD-6E859775139B}" presName="balance_23" presStyleLbl="alignAccFollowNode1" presStyleIdx="3" presStyleCnt="4">
        <dgm:presLayoutVars>
          <dgm:bulletEnabled val="1"/>
        </dgm:presLayoutVars>
      </dgm:prSet>
      <dgm:spPr/>
    </dgm:pt>
    <dgm:pt modelId="{11B24568-FD53-0C42-AE2D-BEBC97B8B2F8}" type="pres">
      <dgm:prSet presAssocID="{9F910B3F-EA11-F74B-BBDD-6E859775139B}" presName="right_23_1" presStyleLbl="node1" presStyleIdx="0" presStyleCnt="5">
        <dgm:presLayoutVars>
          <dgm:bulletEnabled val="1"/>
        </dgm:presLayoutVars>
      </dgm:prSet>
      <dgm:spPr/>
    </dgm:pt>
    <dgm:pt modelId="{8E58B83B-FA17-A649-97A0-0EF6CA112076}" type="pres">
      <dgm:prSet presAssocID="{9F910B3F-EA11-F74B-BBDD-6E859775139B}" presName="right_23_2" presStyleLbl="node1" presStyleIdx="1" presStyleCnt="5">
        <dgm:presLayoutVars>
          <dgm:bulletEnabled val="1"/>
        </dgm:presLayoutVars>
      </dgm:prSet>
      <dgm:spPr/>
    </dgm:pt>
    <dgm:pt modelId="{4C586E44-C534-C840-8B7A-B267550142F7}" type="pres">
      <dgm:prSet presAssocID="{9F910B3F-EA11-F74B-BBDD-6E859775139B}" presName="right_23_3" presStyleLbl="node1" presStyleIdx="2" presStyleCnt="5">
        <dgm:presLayoutVars>
          <dgm:bulletEnabled val="1"/>
        </dgm:presLayoutVars>
      </dgm:prSet>
      <dgm:spPr/>
    </dgm:pt>
    <dgm:pt modelId="{C02499E6-D3CF-0F4F-A6EB-F7730DA12852}" type="pres">
      <dgm:prSet presAssocID="{9F910B3F-EA11-F74B-BBDD-6E859775139B}" presName="left_23_1" presStyleLbl="node1" presStyleIdx="3" presStyleCnt="5">
        <dgm:presLayoutVars>
          <dgm:bulletEnabled val="1"/>
        </dgm:presLayoutVars>
      </dgm:prSet>
      <dgm:spPr/>
    </dgm:pt>
    <dgm:pt modelId="{5C7203E6-1A61-684A-BDD8-790235083A71}" type="pres">
      <dgm:prSet presAssocID="{9F910B3F-EA11-F74B-BBDD-6E859775139B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F900CB02-28C5-834E-A638-96338DA91E26}" type="presOf" srcId="{F978D33E-3B39-E841-9825-956CBD6956DB}" destId="{5C7203E6-1A61-684A-BDD8-790235083A71}" srcOrd="0" destOrd="0" presId="urn:microsoft.com/office/officeart/2005/8/layout/balance1"/>
    <dgm:cxn modelId="{38ABCF0E-47A8-2F4F-BFE5-D30A0CDFE256}" type="presOf" srcId="{DB05AFE2-F217-7645-B934-2CBDE55AD1B0}" destId="{8E58B83B-FA17-A649-97A0-0EF6CA112076}" srcOrd="0" destOrd="0" presId="urn:microsoft.com/office/officeart/2005/8/layout/balance1"/>
    <dgm:cxn modelId="{1FC6011F-066F-3840-AD8A-900B46F0A848}" srcId="{9F910B3F-EA11-F74B-BBDD-6E859775139B}" destId="{1A36DAB1-3D52-DE41-8CE6-A0B660AABB71}" srcOrd="0" destOrd="0" parTransId="{6099720F-CFC6-F345-A964-596449AF5505}" sibTransId="{E468ABF0-17C0-694F-942C-E1E0E9090164}"/>
    <dgm:cxn modelId="{FC103323-7F02-BC49-AEE3-F7AE847D767C}" type="presOf" srcId="{1216D574-B825-5B49-AAFF-5068EAB4FDA8}" destId="{1B9CCB15-F761-A941-820B-573528F7AFEE}" srcOrd="0" destOrd="0" presId="urn:microsoft.com/office/officeart/2005/8/layout/balance1"/>
    <dgm:cxn modelId="{98F0A840-FD11-A440-B604-E10B7CC65151}" type="presOf" srcId="{571E06BB-7A32-4B4D-BB39-2F9B2A030B00}" destId="{11B24568-FD53-0C42-AE2D-BEBC97B8B2F8}" srcOrd="0" destOrd="0" presId="urn:microsoft.com/office/officeart/2005/8/layout/balance1"/>
    <dgm:cxn modelId="{8A3B5454-80F5-0145-8A3D-22DEBCC095D7}" srcId="{1216D574-B825-5B49-AAFF-5068EAB4FDA8}" destId="{571E06BB-7A32-4B4D-BB39-2F9B2A030B00}" srcOrd="0" destOrd="0" parTransId="{6843B5D0-1833-CA42-97B0-60A71EA0A589}" sibTransId="{87F80596-F61B-BE41-909A-7CDC528C7A57}"/>
    <dgm:cxn modelId="{CB10BD77-8D14-7D4A-BEDD-ACEBB3DE5D10}" srcId="{9F910B3F-EA11-F74B-BBDD-6E859775139B}" destId="{1216D574-B825-5B49-AAFF-5068EAB4FDA8}" srcOrd="1" destOrd="0" parTransId="{DD66EC01-227C-CA48-9BD7-C334D679B079}" sibTransId="{4C51DBF1-7E54-2749-8071-4C73FEB32A91}"/>
    <dgm:cxn modelId="{6CFE1C7A-BC67-1942-92A7-69AC8D53362A}" srcId="{1A36DAB1-3D52-DE41-8CE6-A0B660AABB71}" destId="{A0F6C357-B20F-3C4A-9603-C989748C474D}" srcOrd="0" destOrd="0" parTransId="{60BCAA3F-E87C-F84C-8D27-2F944C9F0509}" sibTransId="{5894CA0B-3CCE-1E4C-8C5A-CB95E30F8487}"/>
    <dgm:cxn modelId="{6F5075AB-79D8-3F46-8C8E-CD911A237581}" srcId="{1216D574-B825-5B49-AAFF-5068EAB4FDA8}" destId="{DB05AFE2-F217-7645-B934-2CBDE55AD1B0}" srcOrd="1" destOrd="0" parTransId="{715444B0-A242-DE47-9B6C-5704283BBFAE}" sibTransId="{FE7B4A80-56FE-5C46-BE6C-8E2EA65FA48F}"/>
    <dgm:cxn modelId="{60A1D6B7-DD72-5B4F-89BC-672E733F0851}" type="presOf" srcId="{1A36DAB1-3D52-DE41-8CE6-A0B660AABB71}" destId="{FA1CF8F4-2068-9545-BD48-1452E2FA17D0}" srcOrd="0" destOrd="0" presId="urn:microsoft.com/office/officeart/2005/8/layout/balance1"/>
    <dgm:cxn modelId="{A8E553BD-D5E7-A247-BC51-A5B3A35B1A14}" type="presOf" srcId="{9F910B3F-EA11-F74B-BBDD-6E859775139B}" destId="{646E46DE-7E90-7C44-BFA7-2831E6CED81D}" srcOrd="0" destOrd="0" presId="urn:microsoft.com/office/officeart/2005/8/layout/balance1"/>
    <dgm:cxn modelId="{F7C5BDBD-0A8C-FC4B-A3BF-968E8CB57E82}" type="presOf" srcId="{DEC63DC1-6A54-2646-8586-82B7E3E9F7E4}" destId="{4C586E44-C534-C840-8B7A-B267550142F7}" srcOrd="0" destOrd="0" presId="urn:microsoft.com/office/officeart/2005/8/layout/balance1"/>
    <dgm:cxn modelId="{69FBC5BD-4FBC-6547-9D24-FF356F27BDB9}" srcId="{1216D574-B825-5B49-AAFF-5068EAB4FDA8}" destId="{DEC63DC1-6A54-2646-8586-82B7E3E9F7E4}" srcOrd="2" destOrd="0" parTransId="{55C95FAF-18E9-A749-B0C1-81F733E68DF4}" sibTransId="{F9D684C2-5102-4345-B6AF-662095122190}"/>
    <dgm:cxn modelId="{054A9BF0-2D43-FA4B-A732-725E204DC3BE}" srcId="{1A36DAB1-3D52-DE41-8CE6-A0B660AABB71}" destId="{F978D33E-3B39-E841-9825-956CBD6956DB}" srcOrd="1" destOrd="0" parTransId="{EDDFD780-0F2E-D148-A81E-BD68D26011CB}" sibTransId="{EFABA600-354F-EA4A-84DB-95E9FA2CAA07}"/>
    <dgm:cxn modelId="{03BDC3F3-36EA-9349-B50D-65A14863C668}" type="presOf" srcId="{A0F6C357-B20F-3C4A-9603-C989748C474D}" destId="{C02499E6-D3CF-0F4F-A6EB-F7730DA12852}" srcOrd="0" destOrd="0" presId="urn:microsoft.com/office/officeart/2005/8/layout/balance1"/>
    <dgm:cxn modelId="{A32B3B92-D433-D046-9CFA-18C507A322FF}" type="presParOf" srcId="{646E46DE-7E90-7C44-BFA7-2831E6CED81D}" destId="{0955D168-E90F-2840-9C24-1DCAFAE4D34E}" srcOrd="0" destOrd="0" presId="urn:microsoft.com/office/officeart/2005/8/layout/balance1"/>
    <dgm:cxn modelId="{5D9677A5-B0B8-C243-9A80-402C2865EE68}" type="presParOf" srcId="{646E46DE-7E90-7C44-BFA7-2831E6CED81D}" destId="{D64F349B-E2D2-7141-B197-FE43EEC63FC7}" srcOrd="1" destOrd="0" presId="urn:microsoft.com/office/officeart/2005/8/layout/balance1"/>
    <dgm:cxn modelId="{58ECFBF1-8514-BF43-B860-DAADD26EEBBA}" type="presParOf" srcId="{D64F349B-E2D2-7141-B197-FE43EEC63FC7}" destId="{FA1CF8F4-2068-9545-BD48-1452E2FA17D0}" srcOrd="0" destOrd="0" presId="urn:microsoft.com/office/officeart/2005/8/layout/balance1"/>
    <dgm:cxn modelId="{5A3496F1-CADD-524D-B8F3-DE5E933FA392}" type="presParOf" srcId="{D64F349B-E2D2-7141-B197-FE43EEC63FC7}" destId="{1B9CCB15-F761-A941-820B-573528F7AFEE}" srcOrd="1" destOrd="0" presId="urn:microsoft.com/office/officeart/2005/8/layout/balance1"/>
    <dgm:cxn modelId="{7F67FFBE-0A19-9F48-9077-A9698EB92802}" type="presParOf" srcId="{646E46DE-7E90-7C44-BFA7-2831E6CED81D}" destId="{FD819156-ED65-9946-BF69-F20A2F6EFAF3}" srcOrd="2" destOrd="0" presId="urn:microsoft.com/office/officeart/2005/8/layout/balance1"/>
    <dgm:cxn modelId="{DE91C7A0-9D6B-354F-A3B3-EC2B13FF21E3}" type="presParOf" srcId="{FD819156-ED65-9946-BF69-F20A2F6EFAF3}" destId="{0CAC58C0-CDC2-244A-AAD5-FB2B88736C4A}" srcOrd="0" destOrd="0" presId="urn:microsoft.com/office/officeart/2005/8/layout/balance1"/>
    <dgm:cxn modelId="{EDC152F6-6305-8243-BB28-0A499F14563C}" type="presParOf" srcId="{FD819156-ED65-9946-BF69-F20A2F6EFAF3}" destId="{97E2D4A7-25BA-2346-9094-0C1C6EE02909}" srcOrd="1" destOrd="0" presId="urn:microsoft.com/office/officeart/2005/8/layout/balance1"/>
    <dgm:cxn modelId="{9698D64D-F647-6F4E-87D1-65F9D37E8F4A}" type="presParOf" srcId="{FD819156-ED65-9946-BF69-F20A2F6EFAF3}" destId="{662003F0-285F-0748-8D43-9541622B28B3}" srcOrd="2" destOrd="0" presId="urn:microsoft.com/office/officeart/2005/8/layout/balance1"/>
    <dgm:cxn modelId="{23EEDC2F-97A7-D047-8429-A31C780B4671}" type="presParOf" srcId="{FD819156-ED65-9946-BF69-F20A2F6EFAF3}" destId="{11B24568-FD53-0C42-AE2D-BEBC97B8B2F8}" srcOrd="3" destOrd="0" presId="urn:microsoft.com/office/officeart/2005/8/layout/balance1"/>
    <dgm:cxn modelId="{E0A2CCB2-86D4-C744-813F-7721A13436B8}" type="presParOf" srcId="{FD819156-ED65-9946-BF69-F20A2F6EFAF3}" destId="{8E58B83B-FA17-A649-97A0-0EF6CA112076}" srcOrd="4" destOrd="0" presId="urn:microsoft.com/office/officeart/2005/8/layout/balance1"/>
    <dgm:cxn modelId="{D93E834A-F0FA-2A44-A51D-B3096D3518B8}" type="presParOf" srcId="{FD819156-ED65-9946-BF69-F20A2F6EFAF3}" destId="{4C586E44-C534-C840-8B7A-B267550142F7}" srcOrd="5" destOrd="0" presId="urn:microsoft.com/office/officeart/2005/8/layout/balance1"/>
    <dgm:cxn modelId="{0B7196A7-C1F1-F544-8E73-770F89095E23}" type="presParOf" srcId="{FD819156-ED65-9946-BF69-F20A2F6EFAF3}" destId="{C02499E6-D3CF-0F4F-A6EB-F7730DA12852}" srcOrd="6" destOrd="0" presId="urn:microsoft.com/office/officeart/2005/8/layout/balance1"/>
    <dgm:cxn modelId="{32A5BC53-6D8A-7946-82F1-3957B2FBBA57}" type="presParOf" srcId="{FD819156-ED65-9946-BF69-F20A2F6EFAF3}" destId="{5C7203E6-1A61-684A-BDD8-790235083A71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6F4E82-0379-C241-9F5E-FA30BDEA2DA4}" type="doc">
      <dgm:prSet loTypeId="urn:microsoft.com/office/officeart/2005/8/layout/pyramid2" loCatId="" qsTypeId="urn:microsoft.com/office/officeart/2005/8/quickstyle/simple1#8" qsCatId="simple" csTypeId="urn:microsoft.com/office/officeart/2005/8/colors/accent1_2#8" csCatId="accent1" phldr="1"/>
      <dgm:spPr/>
    </dgm:pt>
    <dgm:pt modelId="{D3CFD165-D951-1B43-A2DB-60EE62B9632D}">
      <dgm:prSet phldrT="[Szöveg]" phldr="1"/>
      <dgm:spPr/>
      <dgm:t>
        <a:bodyPr/>
        <a:lstStyle/>
        <a:p>
          <a:endParaRPr lang="hu-HU" dirty="0"/>
        </a:p>
      </dgm:t>
    </dgm:pt>
    <dgm:pt modelId="{751348D8-824F-C646-AA90-27BF47BE60C2}" type="parTrans" cxnId="{F461BEA5-B364-AA45-95B1-F08D99E93636}">
      <dgm:prSet/>
      <dgm:spPr/>
      <dgm:t>
        <a:bodyPr/>
        <a:lstStyle/>
        <a:p>
          <a:endParaRPr lang="hu-HU"/>
        </a:p>
      </dgm:t>
    </dgm:pt>
    <dgm:pt modelId="{A037BB7D-3CB2-024E-AD76-763DAEF3B237}" type="sibTrans" cxnId="{F461BEA5-B364-AA45-95B1-F08D99E93636}">
      <dgm:prSet/>
      <dgm:spPr/>
      <dgm:t>
        <a:bodyPr/>
        <a:lstStyle/>
        <a:p>
          <a:endParaRPr lang="hu-HU"/>
        </a:p>
      </dgm:t>
    </dgm:pt>
    <dgm:pt modelId="{239E854D-56BA-BB4C-99F0-836CC92A8503}">
      <dgm:prSet phldrT="[Szöveg]" phldr="1"/>
      <dgm:spPr/>
      <dgm:t>
        <a:bodyPr/>
        <a:lstStyle/>
        <a:p>
          <a:endParaRPr lang="hu-HU"/>
        </a:p>
      </dgm:t>
    </dgm:pt>
    <dgm:pt modelId="{B242E6A8-6281-A442-9F24-44B7D3E7F15E}" type="parTrans" cxnId="{C4B1A0DC-BBD9-784D-9CCC-52B29B39609F}">
      <dgm:prSet/>
      <dgm:spPr/>
      <dgm:t>
        <a:bodyPr/>
        <a:lstStyle/>
        <a:p>
          <a:endParaRPr lang="hu-HU"/>
        </a:p>
      </dgm:t>
    </dgm:pt>
    <dgm:pt modelId="{1A67E765-4C23-364E-961D-5469ECD8D702}" type="sibTrans" cxnId="{C4B1A0DC-BBD9-784D-9CCC-52B29B39609F}">
      <dgm:prSet/>
      <dgm:spPr/>
      <dgm:t>
        <a:bodyPr/>
        <a:lstStyle/>
        <a:p>
          <a:endParaRPr lang="hu-HU"/>
        </a:p>
      </dgm:t>
    </dgm:pt>
    <dgm:pt modelId="{E18C0207-ADC6-ED43-B43E-D8E46EB9345D}">
      <dgm:prSet phldrT="[Szöveg]" phldr="1"/>
      <dgm:spPr/>
      <dgm:t>
        <a:bodyPr/>
        <a:lstStyle/>
        <a:p>
          <a:endParaRPr lang="hu-HU" dirty="0"/>
        </a:p>
      </dgm:t>
    </dgm:pt>
    <dgm:pt modelId="{57E91B26-FA9C-D04F-B208-397048BD152B}" type="parTrans" cxnId="{878A08E3-1FB1-184B-9C80-BA68401A27E6}">
      <dgm:prSet/>
      <dgm:spPr/>
      <dgm:t>
        <a:bodyPr/>
        <a:lstStyle/>
        <a:p>
          <a:endParaRPr lang="hu-HU"/>
        </a:p>
      </dgm:t>
    </dgm:pt>
    <dgm:pt modelId="{8877273D-5299-C344-86BA-97FF1DA7F6E0}" type="sibTrans" cxnId="{878A08E3-1FB1-184B-9C80-BA68401A27E6}">
      <dgm:prSet/>
      <dgm:spPr/>
      <dgm:t>
        <a:bodyPr/>
        <a:lstStyle/>
        <a:p>
          <a:endParaRPr lang="hu-HU"/>
        </a:p>
      </dgm:t>
    </dgm:pt>
    <dgm:pt modelId="{ADF1B5FC-DA06-5148-86F0-2AD0F5F5FC9A}">
      <dgm:prSet phldrT="[Szöveg]"/>
      <dgm:spPr/>
      <dgm:t>
        <a:bodyPr/>
        <a:lstStyle/>
        <a:p>
          <a:endParaRPr lang="hu-HU" dirty="0"/>
        </a:p>
      </dgm:t>
    </dgm:pt>
    <dgm:pt modelId="{E8206FC9-AE4E-7E45-B02F-417E4B169594}" type="parTrans" cxnId="{96A766BA-4290-4E4B-8AD5-5E3B47158E76}">
      <dgm:prSet/>
      <dgm:spPr/>
      <dgm:t>
        <a:bodyPr/>
        <a:lstStyle/>
        <a:p>
          <a:endParaRPr lang="hu-HU"/>
        </a:p>
      </dgm:t>
    </dgm:pt>
    <dgm:pt modelId="{90D00418-13AB-7A45-B3DA-7D9F54015DB6}" type="sibTrans" cxnId="{96A766BA-4290-4E4B-8AD5-5E3B47158E76}">
      <dgm:prSet/>
      <dgm:spPr/>
      <dgm:t>
        <a:bodyPr/>
        <a:lstStyle/>
        <a:p>
          <a:endParaRPr lang="hu-HU"/>
        </a:p>
      </dgm:t>
    </dgm:pt>
    <dgm:pt modelId="{46B7E1B0-DE9B-9D49-A7E1-039E90442248}">
      <dgm:prSet phldrT="[Szöveg]"/>
      <dgm:spPr/>
      <dgm:t>
        <a:bodyPr/>
        <a:lstStyle/>
        <a:p>
          <a:endParaRPr lang="hu-HU" dirty="0"/>
        </a:p>
      </dgm:t>
    </dgm:pt>
    <dgm:pt modelId="{BFDB31BB-2882-3F4A-BF25-9AB53AAB9527}" type="parTrans" cxnId="{D1D6A6B2-A795-DF4D-B205-A99CDE510CE0}">
      <dgm:prSet/>
      <dgm:spPr/>
      <dgm:t>
        <a:bodyPr/>
        <a:lstStyle/>
        <a:p>
          <a:endParaRPr lang="hu-HU"/>
        </a:p>
      </dgm:t>
    </dgm:pt>
    <dgm:pt modelId="{CAAC9F81-7D1B-004C-B9EE-89E7E160B1A6}" type="sibTrans" cxnId="{D1D6A6B2-A795-DF4D-B205-A99CDE510CE0}">
      <dgm:prSet/>
      <dgm:spPr/>
      <dgm:t>
        <a:bodyPr/>
        <a:lstStyle/>
        <a:p>
          <a:endParaRPr lang="hu-HU"/>
        </a:p>
      </dgm:t>
    </dgm:pt>
    <dgm:pt modelId="{9DCD29F9-4CE0-284B-AB43-55DAFFEA5D07}" type="pres">
      <dgm:prSet presAssocID="{516F4E82-0379-C241-9F5E-FA30BDEA2DA4}" presName="compositeShape" presStyleCnt="0">
        <dgm:presLayoutVars>
          <dgm:dir/>
          <dgm:resizeHandles/>
        </dgm:presLayoutVars>
      </dgm:prSet>
      <dgm:spPr/>
    </dgm:pt>
    <dgm:pt modelId="{A349A73A-D96F-A542-A5B5-FE842D92D230}" type="pres">
      <dgm:prSet presAssocID="{516F4E82-0379-C241-9F5E-FA30BDEA2DA4}" presName="pyramid" presStyleLbl="node1" presStyleIdx="0" presStyleCnt="1"/>
      <dgm:spPr>
        <a:solidFill>
          <a:srgbClr val="042751"/>
        </a:solidFill>
      </dgm:spPr>
    </dgm:pt>
    <dgm:pt modelId="{74185295-C300-064D-B61D-E17514333348}" type="pres">
      <dgm:prSet presAssocID="{516F4E82-0379-C241-9F5E-FA30BDEA2DA4}" presName="theList" presStyleCnt="0"/>
      <dgm:spPr/>
    </dgm:pt>
    <dgm:pt modelId="{0DFC4F3F-4915-E246-8259-0AAFDDFB17D9}" type="pres">
      <dgm:prSet presAssocID="{D3CFD165-D951-1B43-A2DB-60EE62B9632D}" presName="aNode" presStyleLbl="fgAcc1" presStyleIdx="0" presStyleCnt="5">
        <dgm:presLayoutVars>
          <dgm:bulletEnabled val="1"/>
        </dgm:presLayoutVars>
      </dgm:prSet>
      <dgm:spPr/>
    </dgm:pt>
    <dgm:pt modelId="{8BFB1737-9388-C241-BFE2-7C53991DC00A}" type="pres">
      <dgm:prSet presAssocID="{D3CFD165-D951-1B43-A2DB-60EE62B9632D}" presName="aSpace" presStyleCnt="0"/>
      <dgm:spPr/>
    </dgm:pt>
    <dgm:pt modelId="{A1C106E8-43EB-BB4A-A512-49C875B30415}" type="pres">
      <dgm:prSet presAssocID="{239E854D-56BA-BB4C-99F0-836CC92A8503}" presName="aNode" presStyleLbl="fgAcc1" presStyleIdx="1" presStyleCnt="5">
        <dgm:presLayoutVars>
          <dgm:bulletEnabled val="1"/>
        </dgm:presLayoutVars>
      </dgm:prSet>
      <dgm:spPr/>
    </dgm:pt>
    <dgm:pt modelId="{F0BD78DF-39B6-C54C-8C77-D0DF89A57F80}" type="pres">
      <dgm:prSet presAssocID="{239E854D-56BA-BB4C-99F0-836CC92A8503}" presName="aSpace" presStyleCnt="0"/>
      <dgm:spPr/>
    </dgm:pt>
    <dgm:pt modelId="{E980F0AB-4A20-D442-A526-DD4D02F871C8}" type="pres">
      <dgm:prSet presAssocID="{E18C0207-ADC6-ED43-B43E-D8E46EB9345D}" presName="aNode" presStyleLbl="fgAcc1" presStyleIdx="2" presStyleCnt="5">
        <dgm:presLayoutVars>
          <dgm:bulletEnabled val="1"/>
        </dgm:presLayoutVars>
      </dgm:prSet>
      <dgm:spPr/>
    </dgm:pt>
    <dgm:pt modelId="{D3CD8F19-05CC-A740-8287-CA29812D5B6D}" type="pres">
      <dgm:prSet presAssocID="{E18C0207-ADC6-ED43-B43E-D8E46EB9345D}" presName="aSpace" presStyleCnt="0"/>
      <dgm:spPr/>
    </dgm:pt>
    <dgm:pt modelId="{61BDF713-01D6-2741-9B29-A4A45D780492}" type="pres">
      <dgm:prSet presAssocID="{46B7E1B0-DE9B-9D49-A7E1-039E90442248}" presName="aNode" presStyleLbl="fgAcc1" presStyleIdx="3" presStyleCnt="5">
        <dgm:presLayoutVars>
          <dgm:bulletEnabled val="1"/>
        </dgm:presLayoutVars>
      </dgm:prSet>
      <dgm:spPr/>
    </dgm:pt>
    <dgm:pt modelId="{80A3711F-E2DC-B84A-B5D3-DC8D42482DFA}" type="pres">
      <dgm:prSet presAssocID="{46B7E1B0-DE9B-9D49-A7E1-039E90442248}" presName="aSpace" presStyleCnt="0"/>
      <dgm:spPr/>
    </dgm:pt>
    <dgm:pt modelId="{30BEFDA2-C35D-D54F-807E-BC26864E57F0}" type="pres">
      <dgm:prSet presAssocID="{ADF1B5FC-DA06-5148-86F0-2AD0F5F5FC9A}" presName="aNode" presStyleLbl="fgAcc1" presStyleIdx="4" presStyleCnt="5">
        <dgm:presLayoutVars>
          <dgm:bulletEnabled val="1"/>
        </dgm:presLayoutVars>
      </dgm:prSet>
      <dgm:spPr/>
    </dgm:pt>
    <dgm:pt modelId="{A9E9F4AD-C969-2541-A147-8B573D965ED1}" type="pres">
      <dgm:prSet presAssocID="{ADF1B5FC-DA06-5148-86F0-2AD0F5F5FC9A}" presName="aSpace" presStyleCnt="0"/>
      <dgm:spPr/>
    </dgm:pt>
  </dgm:ptLst>
  <dgm:cxnLst>
    <dgm:cxn modelId="{4C00595F-7348-A844-9BFA-01F7F2CCD891}" type="presOf" srcId="{239E854D-56BA-BB4C-99F0-836CC92A8503}" destId="{A1C106E8-43EB-BB4A-A512-49C875B30415}" srcOrd="0" destOrd="0" presId="urn:microsoft.com/office/officeart/2005/8/layout/pyramid2"/>
    <dgm:cxn modelId="{8D946868-B8AC-F049-B617-4863AD873253}" type="presOf" srcId="{D3CFD165-D951-1B43-A2DB-60EE62B9632D}" destId="{0DFC4F3F-4915-E246-8259-0AAFDDFB17D9}" srcOrd="0" destOrd="0" presId="urn:microsoft.com/office/officeart/2005/8/layout/pyramid2"/>
    <dgm:cxn modelId="{A6912352-043C-5E46-8B11-4088462D1E47}" type="presOf" srcId="{E18C0207-ADC6-ED43-B43E-D8E46EB9345D}" destId="{E980F0AB-4A20-D442-A526-DD4D02F871C8}" srcOrd="0" destOrd="0" presId="urn:microsoft.com/office/officeart/2005/8/layout/pyramid2"/>
    <dgm:cxn modelId="{62270257-3D4B-CA41-B9C9-7FD64D7D3BCD}" type="presOf" srcId="{516F4E82-0379-C241-9F5E-FA30BDEA2DA4}" destId="{9DCD29F9-4CE0-284B-AB43-55DAFFEA5D07}" srcOrd="0" destOrd="0" presId="urn:microsoft.com/office/officeart/2005/8/layout/pyramid2"/>
    <dgm:cxn modelId="{2B7F2477-102D-224F-8E29-1913296557CD}" type="presOf" srcId="{ADF1B5FC-DA06-5148-86F0-2AD0F5F5FC9A}" destId="{30BEFDA2-C35D-D54F-807E-BC26864E57F0}" srcOrd="0" destOrd="0" presId="urn:microsoft.com/office/officeart/2005/8/layout/pyramid2"/>
    <dgm:cxn modelId="{F461BEA5-B364-AA45-95B1-F08D99E93636}" srcId="{516F4E82-0379-C241-9F5E-FA30BDEA2DA4}" destId="{D3CFD165-D951-1B43-A2DB-60EE62B9632D}" srcOrd="0" destOrd="0" parTransId="{751348D8-824F-C646-AA90-27BF47BE60C2}" sibTransId="{A037BB7D-3CB2-024E-AD76-763DAEF3B237}"/>
    <dgm:cxn modelId="{D1D6A6B2-A795-DF4D-B205-A99CDE510CE0}" srcId="{516F4E82-0379-C241-9F5E-FA30BDEA2DA4}" destId="{46B7E1B0-DE9B-9D49-A7E1-039E90442248}" srcOrd="3" destOrd="0" parTransId="{BFDB31BB-2882-3F4A-BF25-9AB53AAB9527}" sibTransId="{CAAC9F81-7D1B-004C-B9EE-89E7E160B1A6}"/>
    <dgm:cxn modelId="{96A766BA-4290-4E4B-8AD5-5E3B47158E76}" srcId="{516F4E82-0379-C241-9F5E-FA30BDEA2DA4}" destId="{ADF1B5FC-DA06-5148-86F0-2AD0F5F5FC9A}" srcOrd="4" destOrd="0" parTransId="{E8206FC9-AE4E-7E45-B02F-417E4B169594}" sibTransId="{90D00418-13AB-7A45-B3DA-7D9F54015DB6}"/>
    <dgm:cxn modelId="{4D8792BE-1DFE-254A-9C90-A94E11EB44BD}" type="presOf" srcId="{46B7E1B0-DE9B-9D49-A7E1-039E90442248}" destId="{61BDF713-01D6-2741-9B29-A4A45D780492}" srcOrd="0" destOrd="0" presId="urn:microsoft.com/office/officeart/2005/8/layout/pyramid2"/>
    <dgm:cxn modelId="{C4B1A0DC-BBD9-784D-9CCC-52B29B39609F}" srcId="{516F4E82-0379-C241-9F5E-FA30BDEA2DA4}" destId="{239E854D-56BA-BB4C-99F0-836CC92A8503}" srcOrd="1" destOrd="0" parTransId="{B242E6A8-6281-A442-9F24-44B7D3E7F15E}" sibTransId="{1A67E765-4C23-364E-961D-5469ECD8D702}"/>
    <dgm:cxn modelId="{878A08E3-1FB1-184B-9C80-BA68401A27E6}" srcId="{516F4E82-0379-C241-9F5E-FA30BDEA2DA4}" destId="{E18C0207-ADC6-ED43-B43E-D8E46EB9345D}" srcOrd="2" destOrd="0" parTransId="{57E91B26-FA9C-D04F-B208-397048BD152B}" sibTransId="{8877273D-5299-C344-86BA-97FF1DA7F6E0}"/>
    <dgm:cxn modelId="{B56537BC-1191-9344-A544-D8170E239790}" type="presParOf" srcId="{9DCD29F9-4CE0-284B-AB43-55DAFFEA5D07}" destId="{A349A73A-D96F-A542-A5B5-FE842D92D230}" srcOrd="0" destOrd="0" presId="urn:microsoft.com/office/officeart/2005/8/layout/pyramid2"/>
    <dgm:cxn modelId="{7E635CED-69A4-2147-8F32-ED639E5E655A}" type="presParOf" srcId="{9DCD29F9-4CE0-284B-AB43-55DAFFEA5D07}" destId="{74185295-C300-064D-B61D-E17514333348}" srcOrd="1" destOrd="0" presId="urn:microsoft.com/office/officeart/2005/8/layout/pyramid2"/>
    <dgm:cxn modelId="{969F137D-1E12-A441-BAF4-62562CF3267E}" type="presParOf" srcId="{74185295-C300-064D-B61D-E17514333348}" destId="{0DFC4F3F-4915-E246-8259-0AAFDDFB17D9}" srcOrd="0" destOrd="0" presId="urn:microsoft.com/office/officeart/2005/8/layout/pyramid2"/>
    <dgm:cxn modelId="{0D289AA8-5541-4F49-86C6-4F5FB28F73E8}" type="presParOf" srcId="{74185295-C300-064D-B61D-E17514333348}" destId="{8BFB1737-9388-C241-BFE2-7C53991DC00A}" srcOrd="1" destOrd="0" presId="urn:microsoft.com/office/officeart/2005/8/layout/pyramid2"/>
    <dgm:cxn modelId="{A35720E3-1D56-C443-B953-F1BBA81D476F}" type="presParOf" srcId="{74185295-C300-064D-B61D-E17514333348}" destId="{A1C106E8-43EB-BB4A-A512-49C875B30415}" srcOrd="2" destOrd="0" presId="urn:microsoft.com/office/officeart/2005/8/layout/pyramid2"/>
    <dgm:cxn modelId="{73584DA2-0AC8-D043-BA31-4C76A231BE38}" type="presParOf" srcId="{74185295-C300-064D-B61D-E17514333348}" destId="{F0BD78DF-39B6-C54C-8C77-D0DF89A57F80}" srcOrd="3" destOrd="0" presId="urn:microsoft.com/office/officeart/2005/8/layout/pyramid2"/>
    <dgm:cxn modelId="{40C78E4B-34FD-204B-95DF-178729ADAD05}" type="presParOf" srcId="{74185295-C300-064D-B61D-E17514333348}" destId="{E980F0AB-4A20-D442-A526-DD4D02F871C8}" srcOrd="4" destOrd="0" presId="urn:microsoft.com/office/officeart/2005/8/layout/pyramid2"/>
    <dgm:cxn modelId="{B6790CCD-28D3-0F4C-96E3-DF13B3ED50AB}" type="presParOf" srcId="{74185295-C300-064D-B61D-E17514333348}" destId="{D3CD8F19-05CC-A740-8287-CA29812D5B6D}" srcOrd="5" destOrd="0" presId="urn:microsoft.com/office/officeart/2005/8/layout/pyramid2"/>
    <dgm:cxn modelId="{7F27F74D-F0A8-2E41-BCE7-414C5A0CED8D}" type="presParOf" srcId="{74185295-C300-064D-B61D-E17514333348}" destId="{61BDF713-01D6-2741-9B29-A4A45D780492}" srcOrd="6" destOrd="0" presId="urn:microsoft.com/office/officeart/2005/8/layout/pyramid2"/>
    <dgm:cxn modelId="{425E317C-930D-3842-898D-DC91ECBF58D5}" type="presParOf" srcId="{74185295-C300-064D-B61D-E17514333348}" destId="{80A3711F-E2DC-B84A-B5D3-DC8D42482DFA}" srcOrd="7" destOrd="0" presId="urn:microsoft.com/office/officeart/2005/8/layout/pyramid2"/>
    <dgm:cxn modelId="{49DED799-4780-4149-BA14-4D17A68FD9C7}" type="presParOf" srcId="{74185295-C300-064D-B61D-E17514333348}" destId="{30BEFDA2-C35D-D54F-807E-BC26864E57F0}" srcOrd="8" destOrd="0" presId="urn:microsoft.com/office/officeart/2005/8/layout/pyramid2"/>
    <dgm:cxn modelId="{8F2B19BA-3884-8549-A058-7A4C5AB1F017}" type="presParOf" srcId="{74185295-C300-064D-B61D-E17514333348}" destId="{A9E9F4AD-C969-2541-A147-8B573D965ED1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6BB46-D3B1-9E4C-B2E1-8258FB2D5DCD}">
      <dsp:nvSpPr>
        <dsp:cNvPr id="0" name=""/>
        <dsp:cNvSpPr/>
      </dsp:nvSpPr>
      <dsp:spPr>
        <a:xfrm>
          <a:off x="-5464520" y="-837127"/>
          <a:ext cx="6509880" cy="6509880"/>
        </a:xfrm>
        <a:prstGeom prst="blockArc">
          <a:avLst>
            <a:gd name="adj1" fmla="val 18900000"/>
            <a:gd name="adj2" fmla="val 2700000"/>
            <a:gd name="adj3" fmla="val 33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4AE4E-8ABB-CE4E-A424-66113E2557C5}">
      <dsp:nvSpPr>
        <dsp:cNvPr id="0" name=""/>
        <dsp:cNvSpPr/>
      </dsp:nvSpPr>
      <dsp:spPr>
        <a:xfrm>
          <a:off x="339219" y="219827"/>
          <a:ext cx="7788247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>
            <a:solidFill>
              <a:schemeClr val="bg1"/>
            </a:solidFill>
          </a:endParaRPr>
        </a:p>
      </dsp:txBody>
      <dsp:txXfrm>
        <a:off x="339219" y="219827"/>
        <a:ext cx="7788247" cy="439461"/>
      </dsp:txXfrm>
    </dsp:sp>
    <dsp:sp modelId="{581D55C9-280B-CD46-A3C9-64E2BFBEEA8C}">
      <dsp:nvSpPr>
        <dsp:cNvPr id="0" name=""/>
        <dsp:cNvSpPr/>
      </dsp:nvSpPr>
      <dsp:spPr>
        <a:xfrm>
          <a:off x="64555" y="164894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6115E-40A5-324A-A194-AE6CC9F80B07}">
      <dsp:nvSpPr>
        <dsp:cNvPr id="0" name=""/>
        <dsp:cNvSpPr/>
      </dsp:nvSpPr>
      <dsp:spPr>
        <a:xfrm>
          <a:off x="737191" y="879406"/>
          <a:ext cx="739027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737191" y="879406"/>
        <a:ext cx="7390275" cy="439461"/>
      </dsp:txXfrm>
    </dsp:sp>
    <dsp:sp modelId="{59F2AB8C-6B70-264F-8C5F-369328361887}">
      <dsp:nvSpPr>
        <dsp:cNvPr id="0" name=""/>
        <dsp:cNvSpPr/>
      </dsp:nvSpPr>
      <dsp:spPr>
        <a:xfrm>
          <a:off x="462527" y="824474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716B9-29B2-3343-A53C-1A825F606592}">
      <dsp:nvSpPr>
        <dsp:cNvPr id="0" name=""/>
        <dsp:cNvSpPr/>
      </dsp:nvSpPr>
      <dsp:spPr>
        <a:xfrm>
          <a:off x="955277" y="1538502"/>
          <a:ext cx="7172188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955277" y="1538502"/>
        <a:ext cx="7172188" cy="439461"/>
      </dsp:txXfrm>
    </dsp:sp>
    <dsp:sp modelId="{506B5738-8457-2241-93AD-88BDD99D3893}">
      <dsp:nvSpPr>
        <dsp:cNvPr id="0" name=""/>
        <dsp:cNvSpPr/>
      </dsp:nvSpPr>
      <dsp:spPr>
        <a:xfrm>
          <a:off x="680614" y="1483569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6752C-FB5C-CD4B-A850-1E79F56D78B7}">
      <dsp:nvSpPr>
        <dsp:cNvPr id="0" name=""/>
        <dsp:cNvSpPr/>
      </dsp:nvSpPr>
      <dsp:spPr>
        <a:xfrm>
          <a:off x="1024910" y="2198081"/>
          <a:ext cx="710255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024910" y="2198081"/>
        <a:ext cx="7102555" cy="439461"/>
      </dsp:txXfrm>
    </dsp:sp>
    <dsp:sp modelId="{EEF3E68F-EA58-684C-98F6-DEB7BF68E31A}">
      <dsp:nvSpPr>
        <dsp:cNvPr id="0" name=""/>
        <dsp:cNvSpPr/>
      </dsp:nvSpPr>
      <dsp:spPr>
        <a:xfrm>
          <a:off x="750247" y="2143148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C1061-1757-7445-90A5-659732C7F228}">
      <dsp:nvSpPr>
        <dsp:cNvPr id="0" name=""/>
        <dsp:cNvSpPr/>
      </dsp:nvSpPr>
      <dsp:spPr>
        <a:xfrm>
          <a:off x="955277" y="2857660"/>
          <a:ext cx="7172188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955277" y="2857660"/>
        <a:ext cx="7172188" cy="439461"/>
      </dsp:txXfrm>
    </dsp:sp>
    <dsp:sp modelId="{88C54420-9FB5-7E45-9FEE-5649A77518CE}">
      <dsp:nvSpPr>
        <dsp:cNvPr id="0" name=""/>
        <dsp:cNvSpPr/>
      </dsp:nvSpPr>
      <dsp:spPr>
        <a:xfrm>
          <a:off x="680614" y="2802728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06D65-61C3-2F4C-831D-C620609FDFCC}">
      <dsp:nvSpPr>
        <dsp:cNvPr id="0" name=""/>
        <dsp:cNvSpPr/>
      </dsp:nvSpPr>
      <dsp:spPr>
        <a:xfrm>
          <a:off x="737191" y="3516756"/>
          <a:ext cx="739027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737191" y="3516756"/>
        <a:ext cx="7390275" cy="439461"/>
      </dsp:txXfrm>
    </dsp:sp>
    <dsp:sp modelId="{E0573B4B-0201-B94E-9739-D58F9055A09F}">
      <dsp:nvSpPr>
        <dsp:cNvPr id="0" name=""/>
        <dsp:cNvSpPr/>
      </dsp:nvSpPr>
      <dsp:spPr>
        <a:xfrm>
          <a:off x="462527" y="3461823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AD245-2496-D544-99B2-506ABF972453}">
      <dsp:nvSpPr>
        <dsp:cNvPr id="0" name=""/>
        <dsp:cNvSpPr/>
      </dsp:nvSpPr>
      <dsp:spPr>
        <a:xfrm>
          <a:off x="339219" y="4176335"/>
          <a:ext cx="7788247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339219" y="4176335"/>
        <a:ext cx="7788247" cy="439461"/>
      </dsp:txXfrm>
    </dsp:sp>
    <dsp:sp modelId="{3594634D-8600-654E-BC2B-207A2C9B8F45}">
      <dsp:nvSpPr>
        <dsp:cNvPr id="0" name=""/>
        <dsp:cNvSpPr/>
      </dsp:nvSpPr>
      <dsp:spPr>
        <a:xfrm>
          <a:off x="64555" y="4121403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E0C8-E9F4-9C41-A5BB-3E7B809434E3}">
      <dsp:nvSpPr>
        <dsp:cNvPr id="0" name=""/>
        <dsp:cNvSpPr/>
      </dsp:nvSpPr>
      <dsp:spPr>
        <a:xfrm>
          <a:off x="0" y="21314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200" kern="1200" dirty="0"/>
        </a:p>
      </dsp:txBody>
      <dsp:txXfrm>
        <a:off x="27644" y="48958"/>
        <a:ext cx="5619003" cy="510992"/>
      </dsp:txXfrm>
    </dsp:sp>
    <dsp:sp modelId="{98F8E0CB-A52F-1044-B7F4-F28C2D4508B7}">
      <dsp:nvSpPr>
        <dsp:cNvPr id="0" name=""/>
        <dsp:cNvSpPr/>
      </dsp:nvSpPr>
      <dsp:spPr>
        <a:xfrm>
          <a:off x="0" y="587594"/>
          <a:ext cx="5674291" cy="523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</a:t>
          </a:r>
          <a:r>
            <a:rPr lang="hu-HU" sz="3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0" y="587594"/>
        <a:ext cx="5674291" cy="523710"/>
      </dsp:txXfrm>
    </dsp:sp>
    <dsp:sp modelId="{1CCF80CD-C3E7-DA4A-9161-605BCF7E1319}">
      <dsp:nvSpPr>
        <dsp:cNvPr id="0" name=""/>
        <dsp:cNvSpPr/>
      </dsp:nvSpPr>
      <dsp:spPr>
        <a:xfrm>
          <a:off x="0" y="1111305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27644" y="1138949"/>
        <a:ext cx="5619003" cy="510992"/>
      </dsp:txXfrm>
    </dsp:sp>
    <dsp:sp modelId="{BA57F6A0-878F-7A4F-908E-D382E00B31F4}">
      <dsp:nvSpPr>
        <dsp:cNvPr id="0" name=""/>
        <dsp:cNvSpPr/>
      </dsp:nvSpPr>
      <dsp:spPr>
        <a:xfrm>
          <a:off x="0" y="1677585"/>
          <a:ext cx="5674291" cy="751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0" y="1677585"/>
        <a:ext cx="5674291" cy="751410"/>
      </dsp:txXfrm>
    </dsp:sp>
    <dsp:sp modelId="{F7C90B90-9E06-9245-9C81-DF9D808F1B40}">
      <dsp:nvSpPr>
        <dsp:cNvPr id="0" name=""/>
        <dsp:cNvSpPr/>
      </dsp:nvSpPr>
      <dsp:spPr>
        <a:xfrm>
          <a:off x="0" y="2428995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27644" y="2456639"/>
        <a:ext cx="5619003" cy="510992"/>
      </dsp:txXfrm>
    </dsp:sp>
    <dsp:sp modelId="{1E42480B-B657-594D-9DE4-77D51AD72445}">
      <dsp:nvSpPr>
        <dsp:cNvPr id="0" name=""/>
        <dsp:cNvSpPr/>
      </dsp:nvSpPr>
      <dsp:spPr>
        <a:xfrm>
          <a:off x="0" y="2995275"/>
          <a:ext cx="5674291" cy="478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33020" rIns="184912" bIns="3302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6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uis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0" y="2995275"/>
        <a:ext cx="5674291" cy="478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52518-7D66-C544-AF9D-0A7187BE89F3}">
      <dsp:nvSpPr>
        <dsp:cNvPr id="0" name=""/>
        <dsp:cNvSpPr/>
      </dsp:nvSpPr>
      <dsp:spPr>
        <a:xfrm rot="10800000">
          <a:off x="1412419" y="374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/>
        </a:p>
      </dsp:txBody>
      <dsp:txXfrm rot="10800000">
        <a:off x="1530305" y="374"/>
        <a:ext cx="5021605" cy="471543"/>
      </dsp:txXfrm>
    </dsp:sp>
    <dsp:sp modelId="{173977FE-E4D4-E249-A949-7B2E20D0B469}">
      <dsp:nvSpPr>
        <dsp:cNvPr id="0" name=""/>
        <dsp:cNvSpPr/>
      </dsp:nvSpPr>
      <dsp:spPr>
        <a:xfrm>
          <a:off x="1176647" y="374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F0E98-50F1-414A-8154-0B6099E305EB}">
      <dsp:nvSpPr>
        <dsp:cNvPr id="0" name=""/>
        <dsp:cNvSpPr/>
      </dsp:nvSpPr>
      <dsp:spPr>
        <a:xfrm rot="10800000">
          <a:off x="1412419" y="612678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 rot="10800000">
        <a:off x="1530305" y="612678"/>
        <a:ext cx="5021605" cy="471543"/>
      </dsp:txXfrm>
    </dsp:sp>
    <dsp:sp modelId="{E05D5480-6A0F-D048-B3F6-0DED7C808363}">
      <dsp:nvSpPr>
        <dsp:cNvPr id="0" name=""/>
        <dsp:cNvSpPr/>
      </dsp:nvSpPr>
      <dsp:spPr>
        <a:xfrm>
          <a:off x="1176647" y="612678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7118A1-210B-B540-816D-1B1A9DD31569}">
      <dsp:nvSpPr>
        <dsp:cNvPr id="0" name=""/>
        <dsp:cNvSpPr/>
      </dsp:nvSpPr>
      <dsp:spPr>
        <a:xfrm rot="10800000">
          <a:off x="1412419" y="1224981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 rot="10800000">
        <a:off x="1530305" y="1224981"/>
        <a:ext cx="5021605" cy="471543"/>
      </dsp:txXfrm>
    </dsp:sp>
    <dsp:sp modelId="{AC31054E-9DE2-D341-ADEA-B9385A3D1961}">
      <dsp:nvSpPr>
        <dsp:cNvPr id="0" name=""/>
        <dsp:cNvSpPr/>
      </dsp:nvSpPr>
      <dsp:spPr>
        <a:xfrm>
          <a:off x="1176647" y="1224981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4D25C-8D89-4946-8DA1-9E1CD7B0E8A2}">
      <dsp:nvSpPr>
        <dsp:cNvPr id="0" name=""/>
        <dsp:cNvSpPr/>
      </dsp:nvSpPr>
      <dsp:spPr>
        <a:xfrm rot="10800000">
          <a:off x="1412419" y="1837285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1837285"/>
        <a:ext cx="5021605" cy="471543"/>
      </dsp:txXfrm>
    </dsp:sp>
    <dsp:sp modelId="{C8F10940-F1D3-B34F-98C5-95A652C54E80}">
      <dsp:nvSpPr>
        <dsp:cNvPr id="0" name=""/>
        <dsp:cNvSpPr/>
      </dsp:nvSpPr>
      <dsp:spPr>
        <a:xfrm>
          <a:off x="1176647" y="1837285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BBD99-6356-5E4C-A6B9-7C784ABBE713}">
      <dsp:nvSpPr>
        <dsp:cNvPr id="0" name=""/>
        <dsp:cNvSpPr/>
      </dsp:nvSpPr>
      <dsp:spPr>
        <a:xfrm rot="10800000">
          <a:off x="1412419" y="2449588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 rot="10800000">
        <a:off x="1530305" y="2449588"/>
        <a:ext cx="5021605" cy="471543"/>
      </dsp:txXfrm>
    </dsp:sp>
    <dsp:sp modelId="{27F8F6FA-9646-0340-821D-A350F3A4C8A2}">
      <dsp:nvSpPr>
        <dsp:cNvPr id="0" name=""/>
        <dsp:cNvSpPr/>
      </dsp:nvSpPr>
      <dsp:spPr>
        <a:xfrm>
          <a:off x="1176647" y="2449588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8F322-0E94-774D-94B1-8B3F55A8055E}">
      <dsp:nvSpPr>
        <dsp:cNvPr id="0" name=""/>
        <dsp:cNvSpPr/>
      </dsp:nvSpPr>
      <dsp:spPr>
        <a:xfrm rot="10800000">
          <a:off x="1412419" y="3061891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3061891"/>
        <a:ext cx="5021605" cy="471543"/>
      </dsp:txXfrm>
    </dsp:sp>
    <dsp:sp modelId="{682BD9E9-5B11-A142-BCB5-A33817D424A3}">
      <dsp:nvSpPr>
        <dsp:cNvPr id="0" name=""/>
        <dsp:cNvSpPr/>
      </dsp:nvSpPr>
      <dsp:spPr>
        <a:xfrm>
          <a:off x="1176647" y="3061891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57A73-2233-BF45-8C38-063320C36450}">
      <dsp:nvSpPr>
        <dsp:cNvPr id="0" name=""/>
        <dsp:cNvSpPr/>
      </dsp:nvSpPr>
      <dsp:spPr>
        <a:xfrm rot="10800000">
          <a:off x="1412419" y="3674195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3674195"/>
        <a:ext cx="5021605" cy="471543"/>
      </dsp:txXfrm>
    </dsp:sp>
    <dsp:sp modelId="{0867D1E7-E6C4-024B-B96C-D5EF672246A8}">
      <dsp:nvSpPr>
        <dsp:cNvPr id="0" name=""/>
        <dsp:cNvSpPr/>
      </dsp:nvSpPr>
      <dsp:spPr>
        <a:xfrm>
          <a:off x="1176647" y="3674195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856C3-B594-3D4F-833D-08710E1B44B9}">
      <dsp:nvSpPr>
        <dsp:cNvPr id="0" name=""/>
        <dsp:cNvSpPr/>
      </dsp:nvSpPr>
      <dsp:spPr>
        <a:xfrm>
          <a:off x="5475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/>
        </a:p>
      </dsp:txBody>
      <dsp:txXfrm>
        <a:off x="39499" y="2162532"/>
        <a:ext cx="1629339" cy="1093601"/>
      </dsp:txXfrm>
    </dsp:sp>
    <dsp:sp modelId="{B7783771-5FED-9C43-B359-4CDB3E574363}">
      <dsp:nvSpPr>
        <dsp:cNvPr id="0" name=""/>
        <dsp:cNvSpPr/>
      </dsp:nvSpPr>
      <dsp:spPr>
        <a:xfrm>
          <a:off x="1872602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1872602" y="2583047"/>
        <a:ext cx="251892" cy="252572"/>
      </dsp:txXfrm>
    </dsp:sp>
    <dsp:sp modelId="{7FAC428C-5A57-0E43-9B66-87BACDC27F62}">
      <dsp:nvSpPr>
        <dsp:cNvPr id="0" name=""/>
        <dsp:cNvSpPr/>
      </dsp:nvSpPr>
      <dsp:spPr>
        <a:xfrm>
          <a:off x="2381818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2415842" y="2162532"/>
        <a:ext cx="1629339" cy="1093601"/>
      </dsp:txXfrm>
    </dsp:sp>
    <dsp:sp modelId="{BFF25A78-89DF-5343-9D95-54D23993D06A}">
      <dsp:nvSpPr>
        <dsp:cNvPr id="0" name=""/>
        <dsp:cNvSpPr/>
      </dsp:nvSpPr>
      <dsp:spPr>
        <a:xfrm>
          <a:off x="4248945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4248945" y="2583047"/>
        <a:ext cx="251892" cy="252572"/>
      </dsp:txXfrm>
    </dsp:sp>
    <dsp:sp modelId="{94206B83-0D40-B34C-A68C-8EEA1D06327C}">
      <dsp:nvSpPr>
        <dsp:cNvPr id="0" name=""/>
        <dsp:cNvSpPr/>
      </dsp:nvSpPr>
      <dsp:spPr>
        <a:xfrm>
          <a:off x="4758161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4792185" y="2162532"/>
        <a:ext cx="1629339" cy="1093601"/>
      </dsp:txXfrm>
    </dsp:sp>
    <dsp:sp modelId="{A9EE4F46-BA7A-4D4E-9FB6-DCE9F6225953}">
      <dsp:nvSpPr>
        <dsp:cNvPr id="0" name=""/>
        <dsp:cNvSpPr/>
      </dsp:nvSpPr>
      <dsp:spPr>
        <a:xfrm>
          <a:off x="6625288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6625288" y="2583047"/>
        <a:ext cx="251892" cy="252572"/>
      </dsp:txXfrm>
    </dsp:sp>
    <dsp:sp modelId="{9759E3BD-E037-8746-B8B7-088A87EE2C05}">
      <dsp:nvSpPr>
        <dsp:cNvPr id="0" name=""/>
        <dsp:cNvSpPr/>
      </dsp:nvSpPr>
      <dsp:spPr>
        <a:xfrm>
          <a:off x="7134504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7168528" y="2162532"/>
        <a:ext cx="1629339" cy="1093601"/>
      </dsp:txXfrm>
    </dsp:sp>
    <dsp:sp modelId="{76EC5A6D-F791-9749-8B14-37CBD213C92B}">
      <dsp:nvSpPr>
        <dsp:cNvPr id="0" name=""/>
        <dsp:cNvSpPr/>
      </dsp:nvSpPr>
      <dsp:spPr>
        <a:xfrm>
          <a:off x="9001631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9001631" y="2583047"/>
        <a:ext cx="251892" cy="252572"/>
      </dsp:txXfrm>
    </dsp:sp>
    <dsp:sp modelId="{881C332D-A706-9947-BE5C-1FA282326D54}">
      <dsp:nvSpPr>
        <dsp:cNvPr id="0" name=""/>
        <dsp:cNvSpPr/>
      </dsp:nvSpPr>
      <dsp:spPr>
        <a:xfrm>
          <a:off x="9510847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9544871" y="2162532"/>
        <a:ext cx="1629339" cy="10936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A6D33C-3C5B-3C48-8967-38C2A87ED09C}">
      <dsp:nvSpPr>
        <dsp:cNvPr id="0" name=""/>
        <dsp:cNvSpPr/>
      </dsp:nvSpPr>
      <dsp:spPr>
        <a:xfrm>
          <a:off x="4042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1700" kern="1200" dirty="0"/>
        </a:p>
      </dsp:txBody>
      <dsp:txXfrm>
        <a:off x="4042" y="1798592"/>
        <a:ext cx="1838086" cy="719882"/>
      </dsp:txXfrm>
    </dsp:sp>
    <dsp:sp modelId="{AD9D036F-8ED5-0849-A11B-347EC7C423CF}">
      <dsp:nvSpPr>
        <dsp:cNvPr id="0" name=""/>
        <dsp:cNvSpPr/>
      </dsp:nvSpPr>
      <dsp:spPr>
        <a:xfrm>
          <a:off x="518301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17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17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550566" y="2768437"/>
        <a:ext cx="1773556" cy="1037070"/>
      </dsp:txXfrm>
    </dsp:sp>
    <dsp:sp modelId="{03DF7781-7F2E-074B-BD06-B937F18FDEF3}">
      <dsp:nvSpPr>
        <dsp:cNvPr id="0" name=""/>
        <dsp:cNvSpPr/>
      </dsp:nvSpPr>
      <dsp:spPr>
        <a:xfrm>
          <a:off x="2120776" y="1929718"/>
          <a:ext cx="590732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400" kern="1200"/>
        </a:p>
      </dsp:txBody>
      <dsp:txXfrm>
        <a:off x="2120776" y="2021244"/>
        <a:ext cx="453443" cy="274578"/>
      </dsp:txXfrm>
    </dsp:sp>
    <dsp:sp modelId="{705AEAA8-90D3-F041-A6C0-D55EF8039E38}">
      <dsp:nvSpPr>
        <dsp:cNvPr id="0" name=""/>
        <dsp:cNvSpPr/>
      </dsp:nvSpPr>
      <dsp:spPr>
        <a:xfrm>
          <a:off x="2956718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2956718" y="1798592"/>
        <a:ext cx="1838086" cy="719882"/>
      </dsp:txXfrm>
    </dsp:sp>
    <dsp:sp modelId="{088D1CD0-4C62-8F49-B6FB-5F4130AB2934}">
      <dsp:nvSpPr>
        <dsp:cNvPr id="0" name=""/>
        <dsp:cNvSpPr/>
      </dsp:nvSpPr>
      <dsp:spPr>
        <a:xfrm>
          <a:off x="3383300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3415565" y="2768437"/>
        <a:ext cx="1773556" cy="1037070"/>
      </dsp:txXfrm>
    </dsp:sp>
    <dsp:sp modelId="{866A9D78-E196-4249-B607-FC0826D81CDC}">
      <dsp:nvSpPr>
        <dsp:cNvPr id="0" name=""/>
        <dsp:cNvSpPr/>
      </dsp:nvSpPr>
      <dsp:spPr>
        <a:xfrm>
          <a:off x="5073452" y="1929718"/>
          <a:ext cx="590732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400" kern="1200"/>
        </a:p>
      </dsp:txBody>
      <dsp:txXfrm>
        <a:off x="5073452" y="2021244"/>
        <a:ext cx="453443" cy="274578"/>
      </dsp:txXfrm>
    </dsp:sp>
    <dsp:sp modelId="{328D4985-AB53-3444-A912-BAF7648C4F9D}">
      <dsp:nvSpPr>
        <dsp:cNvPr id="0" name=""/>
        <dsp:cNvSpPr/>
      </dsp:nvSpPr>
      <dsp:spPr>
        <a:xfrm>
          <a:off x="5909394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5909394" y="1798592"/>
        <a:ext cx="1838086" cy="719882"/>
      </dsp:txXfrm>
    </dsp:sp>
    <dsp:sp modelId="{3B58DE61-9AFD-C54E-B22B-22049AE0001B}">
      <dsp:nvSpPr>
        <dsp:cNvPr id="0" name=""/>
        <dsp:cNvSpPr/>
      </dsp:nvSpPr>
      <dsp:spPr>
        <a:xfrm>
          <a:off x="6285870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vfhjbvdfvbn</a:t>
          </a:r>
          <a:endParaRPr lang="hu-HU" sz="1700" kern="1200" dirty="0">
            <a:solidFill>
              <a:prstClr val="black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6318135" y="2768437"/>
        <a:ext cx="1773556" cy="1037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DE5AF-3D29-F442-95ED-4C57D33AB159}">
      <dsp:nvSpPr>
        <dsp:cNvPr id="0" name=""/>
        <dsp:cNvSpPr/>
      </dsp:nvSpPr>
      <dsp:spPr>
        <a:xfrm>
          <a:off x="3812990" y="1488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1700" kern="1200" dirty="0"/>
        </a:p>
      </dsp:txBody>
      <dsp:txXfrm>
        <a:off x="3864249" y="52747"/>
        <a:ext cx="1512926" cy="947520"/>
      </dsp:txXfrm>
    </dsp:sp>
    <dsp:sp modelId="{F6BF8697-3E1F-F44C-B754-499FBFFF57DE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3119942" y="266984"/>
              </a:moveTo>
              <a:arcTo wR="2096209" hR="2096209" stAng="17954023" swAng="1210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51FA5-7179-5E44-AF0F-BB6AFC651D51}">
      <dsp:nvSpPr>
        <dsp:cNvPr id="0" name=""/>
        <dsp:cNvSpPr/>
      </dsp:nvSpPr>
      <dsp:spPr>
        <a:xfrm>
          <a:off x="5806604" y="1449933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5857863" y="1501192"/>
        <a:ext cx="1512926" cy="947520"/>
      </dsp:txXfrm>
    </dsp:sp>
    <dsp:sp modelId="{375B7A10-8489-BC47-B5FB-B5AAA2810A24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4187378" y="2241503"/>
              </a:moveTo>
              <a:arcTo wR="2096209" hR="2096209" stAng="21838469" swAng="13590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13B79-287E-CB4E-8F86-EDC40E852EE8}">
      <dsp:nvSpPr>
        <dsp:cNvPr id="0" name=""/>
        <dsp:cNvSpPr/>
      </dsp:nvSpPr>
      <dsp:spPr>
        <a:xfrm>
          <a:off x="5045111" y="3793567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5096370" y="3844826"/>
        <a:ext cx="1512926" cy="947520"/>
      </dsp:txXfrm>
    </dsp:sp>
    <dsp:sp modelId="{484F5FFA-100F-6A48-BE29-370308BF3DAC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2353155" y="4176612"/>
              </a:moveTo>
              <a:arcTo wR="2096209" hR="2096209" stAng="4977551" swAng="8448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65C00-FE77-6844-BB8B-D43AA4EC2CC9}">
      <dsp:nvSpPr>
        <dsp:cNvPr id="0" name=""/>
        <dsp:cNvSpPr/>
      </dsp:nvSpPr>
      <dsp:spPr>
        <a:xfrm>
          <a:off x="2580869" y="3793567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2632128" y="3844826"/>
        <a:ext cx="1512926" cy="947520"/>
      </dsp:txXfrm>
    </dsp:sp>
    <dsp:sp modelId="{1FCCE8B0-4DF9-E94E-8553-2A5E65A7DC58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222277" y="3035610"/>
              </a:moveTo>
              <a:arcTo wR="2096209" hR="2096209" stAng="9202526" swAng="13590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04F3E-E9A7-4847-A548-1C3FF95E48E3}">
      <dsp:nvSpPr>
        <dsp:cNvPr id="0" name=""/>
        <dsp:cNvSpPr/>
      </dsp:nvSpPr>
      <dsp:spPr>
        <a:xfrm>
          <a:off x="1819376" y="1449933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1870635" y="1501192"/>
        <a:ext cx="1512926" cy="947520"/>
      </dsp:txXfrm>
    </dsp:sp>
    <dsp:sp modelId="{07DEE471-6B8E-634C-B977-7E2455747209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504368" y="732341"/>
              </a:moveTo>
              <a:arcTo wR="2096209" hR="2096209" stAng="13235371" swAng="1210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CF8F4-2068-9545-BD48-1452E2FA17D0}">
      <dsp:nvSpPr>
        <dsp:cNvPr id="0" name=""/>
        <dsp:cNvSpPr/>
      </dsp:nvSpPr>
      <dsp:spPr>
        <a:xfrm>
          <a:off x="1178451" y="0"/>
          <a:ext cx="1691091" cy="93949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kern="1200" dirty="0"/>
            <a:t>Pro </a:t>
          </a:r>
        </a:p>
      </dsp:txBody>
      <dsp:txXfrm>
        <a:off x="1205968" y="27517"/>
        <a:ext cx="1636057" cy="884461"/>
      </dsp:txXfrm>
    </dsp:sp>
    <dsp:sp modelId="{1B9CCB15-F761-A941-820B-573528F7AFEE}">
      <dsp:nvSpPr>
        <dsp:cNvPr id="0" name=""/>
        <dsp:cNvSpPr/>
      </dsp:nvSpPr>
      <dsp:spPr>
        <a:xfrm>
          <a:off x="3621139" y="0"/>
          <a:ext cx="1691091" cy="93949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800" kern="1200" dirty="0"/>
            <a:t>Contra </a:t>
          </a:r>
        </a:p>
      </dsp:txBody>
      <dsp:txXfrm>
        <a:off x="3648656" y="27517"/>
        <a:ext cx="1636057" cy="884461"/>
      </dsp:txXfrm>
    </dsp:sp>
    <dsp:sp modelId="{97E2D4A7-25BA-2346-9094-0C1C6EE02909}">
      <dsp:nvSpPr>
        <dsp:cNvPr id="0" name=""/>
        <dsp:cNvSpPr/>
      </dsp:nvSpPr>
      <dsp:spPr>
        <a:xfrm>
          <a:off x="2893030" y="3992855"/>
          <a:ext cx="704621" cy="704621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003F0-285F-0748-8D43-9541622B28B3}">
      <dsp:nvSpPr>
        <dsp:cNvPr id="0" name=""/>
        <dsp:cNvSpPr/>
      </dsp:nvSpPr>
      <dsp:spPr>
        <a:xfrm rot="240000">
          <a:off x="1130830" y="3690917"/>
          <a:ext cx="4229020" cy="2957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24568-FD53-0C42-AE2D-BEBC97B8B2F8}">
      <dsp:nvSpPr>
        <dsp:cNvPr id="0" name=""/>
        <dsp:cNvSpPr/>
      </dsp:nvSpPr>
      <dsp:spPr>
        <a:xfrm rot="240000">
          <a:off x="3669990" y="2951539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 err="1"/>
            <a:t>Counterargument</a:t>
          </a:r>
          <a:r>
            <a:rPr lang="hu-HU" sz="1600" kern="1200" dirty="0"/>
            <a:t> 3</a:t>
          </a:r>
        </a:p>
      </dsp:txBody>
      <dsp:txXfrm>
        <a:off x="3708366" y="2989915"/>
        <a:ext cx="1610587" cy="709375"/>
      </dsp:txXfrm>
    </dsp:sp>
    <dsp:sp modelId="{8E58B83B-FA17-A649-97A0-0EF6CA112076}">
      <dsp:nvSpPr>
        <dsp:cNvPr id="0" name=""/>
        <dsp:cNvSpPr/>
      </dsp:nvSpPr>
      <dsp:spPr>
        <a:xfrm rot="240000">
          <a:off x="3731057" y="2105993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 err="1"/>
            <a:t>Counterargument</a:t>
          </a:r>
          <a:r>
            <a:rPr lang="hu-HU" sz="1600" kern="1200" dirty="0"/>
            <a:t> 2</a:t>
          </a:r>
        </a:p>
      </dsp:txBody>
      <dsp:txXfrm>
        <a:off x="3769433" y="2144369"/>
        <a:ext cx="1610587" cy="709375"/>
      </dsp:txXfrm>
    </dsp:sp>
    <dsp:sp modelId="{4C586E44-C534-C840-8B7A-B267550142F7}">
      <dsp:nvSpPr>
        <dsp:cNvPr id="0" name=""/>
        <dsp:cNvSpPr/>
      </dsp:nvSpPr>
      <dsp:spPr>
        <a:xfrm rot="240000">
          <a:off x="3792124" y="1279237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 err="1"/>
            <a:t>Counterargument</a:t>
          </a:r>
          <a:r>
            <a:rPr lang="hu-HU" sz="1600" kern="1200" dirty="0"/>
            <a:t> 1</a:t>
          </a:r>
        </a:p>
      </dsp:txBody>
      <dsp:txXfrm>
        <a:off x="3830500" y="1317613"/>
        <a:ext cx="1610587" cy="709375"/>
      </dsp:txXfrm>
    </dsp:sp>
    <dsp:sp modelId="{C02499E6-D3CF-0F4F-A6EB-F7730DA12852}">
      <dsp:nvSpPr>
        <dsp:cNvPr id="0" name=""/>
        <dsp:cNvSpPr/>
      </dsp:nvSpPr>
      <dsp:spPr>
        <a:xfrm rot="240000">
          <a:off x="1250789" y="2782430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 err="1"/>
            <a:t>Argument</a:t>
          </a:r>
          <a:r>
            <a:rPr lang="hu-HU" sz="1600" kern="1200" dirty="0"/>
            <a:t> 2</a:t>
          </a:r>
        </a:p>
      </dsp:txBody>
      <dsp:txXfrm>
        <a:off x="1289165" y="2820806"/>
        <a:ext cx="1610587" cy="709375"/>
      </dsp:txXfrm>
    </dsp:sp>
    <dsp:sp modelId="{5C7203E6-1A61-684A-BDD8-790235083A71}">
      <dsp:nvSpPr>
        <dsp:cNvPr id="0" name=""/>
        <dsp:cNvSpPr/>
      </dsp:nvSpPr>
      <dsp:spPr>
        <a:xfrm rot="240000">
          <a:off x="1311856" y="1936884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600" kern="1200" dirty="0" err="1"/>
            <a:t>Argument</a:t>
          </a:r>
          <a:r>
            <a:rPr lang="hu-HU" sz="1600" kern="1200" dirty="0"/>
            <a:t> 1</a:t>
          </a:r>
        </a:p>
      </dsp:txBody>
      <dsp:txXfrm>
        <a:off x="1350232" y="1975260"/>
        <a:ext cx="1610587" cy="7093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9A73A-D96F-A542-A5B5-FE842D92D230}">
      <dsp:nvSpPr>
        <dsp:cNvPr id="0" name=""/>
        <dsp:cNvSpPr/>
      </dsp:nvSpPr>
      <dsp:spPr>
        <a:xfrm>
          <a:off x="652532" y="0"/>
          <a:ext cx="3744069" cy="3744069"/>
        </a:xfrm>
        <a:prstGeom prst="triangl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C4F3F-4915-E246-8259-0AAFDDFB17D9}">
      <dsp:nvSpPr>
        <dsp:cNvPr id="0" name=""/>
        <dsp:cNvSpPr/>
      </dsp:nvSpPr>
      <dsp:spPr>
        <a:xfrm>
          <a:off x="2524567" y="374772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400760"/>
        <a:ext cx="2381668" cy="480383"/>
      </dsp:txXfrm>
    </dsp:sp>
    <dsp:sp modelId="{A1C106E8-43EB-BB4A-A512-49C875B30415}">
      <dsp:nvSpPr>
        <dsp:cNvPr id="0" name=""/>
        <dsp:cNvSpPr/>
      </dsp:nvSpPr>
      <dsp:spPr>
        <a:xfrm>
          <a:off x="2524567" y="973677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/>
        </a:p>
      </dsp:txBody>
      <dsp:txXfrm>
        <a:off x="2550555" y="999665"/>
        <a:ext cx="2381668" cy="480383"/>
      </dsp:txXfrm>
    </dsp:sp>
    <dsp:sp modelId="{E980F0AB-4A20-D442-A526-DD4D02F871C8}">
      <dsp:nvSpPr>
        <dsp:cNvPr id="0" name=""/>
        <dsp:cNvSpPr/>
      </dsp:nvSpPr>
      <dsp:spPr>
        <a:xfrm>
          <a:off x="2524567" y="1572582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1598570"/>
        <a:ext cx="2381668" cy="480383"/>
      </dsp:txXfrm>
    </dsp:sp>
    <dsp:sp modelId="{61BDF713-01D6-2741-9B29-A4A45D780492}">
      <dsp:nvSpPr>
        <dsp:cNvPr id="0" name=""/>
        <dsp:cNvSpPr/>
      </dsp:nvSpPr>
      <dsp:spPr>
        <a:xfrm>
          <a:off x="2524567" y="2171486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2197474"/>
        <a:ext cx="2381668" cy="480383"/>
      </dsp:txXfrm>
    </dsp:sp>
    <dsp:sp modelId="{30BEFDA2-C35D-D54F-807E-BC26864E57F0}">
      <dsp:nvSpPr>
        <dsp:cNvPr id="0" name=""/>
        <dsp:cNvSpPr/>
      </dsp:nvSpPr>
      <dsp:spPr>
        <a:xfrm>
          <a:off x="2524567" y="2770391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2796379"/>
        <a:ext cx="2381668" cy="480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51D94-DB73-4CAB-867D-72848976C06A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A972-D9B3-4565-97D6-F71DECD8A9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86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7E45EC-E857-984F-8379-10CA33E70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2B867FF-3DD2-3745-B706-AC701B7DF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AE546B-4E7E-E547-9D80-07E655B0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C118-2E64-4D66-AC59-9E299E77C55A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5290C3-6C58-2E4A-8424-D73D86FA8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29E28C-056B-A645-B058-2EE956BA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068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FE9060-7EEE-4A44-8102-3682CBE9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4336AF-62CC-C443-B562-71A31CC0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8537EEE-B4E7-5E4E-87BA-CF4C0F2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7122-C6C8-4D30-A46F-EA48238B1CE9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23910D-698C-364E-AE93-62930A6D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666EDC-A796-E049-AD2B-7E0CC39F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13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2E0768-69DD-F748-9589-AFBF48F6E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09AE6D-5FCA-024A-8930-77A63BB9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320CDD8-8E72-0D49-8265-1819EBC4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261F-99BC-498F-93D8-787A17B2B53D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B66E96-9F74-C842-879A-7FAC5A72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509121-0443-5546-8EB3-FC0433F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39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8D64E7-9DF5-7849-B50B-F4CFDF41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82EC89-DE48-4B49-8494-8EF55975D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AAC62C9-535D-674C-BAB1-9FFC0069C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3E2C7C6-B91C-7545-89A2-4D87534A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ADD5-51CB-419D-B625-56459CD115C5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F536E3-9EC2-7C42-A5A6-DD946AAE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9239D36-2F9D-5E47-A91D-CB4ECF4D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675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6E212D-EFC9-E843-AEF9-4697F435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0F4C0F8-A495-6242-8F9E-34A6AEED9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12D6E2A-C35D-C240-AAB7-324EE81F6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81330E7-B625-424C-8217-22573F56F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3F22E5C-A586-AB40-A686-186F5106A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6070531-A794-454B-AC6D-98AB51FB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DFA6-294C-4B40-B2DF-CA064BC33F8D}" type="datetime1">
              <a:rPr lang="hu-HU" smtClean="0"/>
              <a:t>2026. 09. 28.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F4896FC-7628-F84A-834A-87FC631E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095E2F2-F3BA-7F41-BB1C-6346416B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48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8C240B-11F8-B34C-8BFB-1FE5AB553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5954971-DEEB-3244-8632-9615BD20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0A53-5A4A-47FC-A2AD-9D46B45706C4}" type="datetime1">
              <a:rPr lang="hu-HU" smtClean="0"/>
              <a:t>2026. 09. 28.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F868A1-5A8C-274D-AC44-95414589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4375EDA-CE8D-2542-9A84-592CB860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0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CA46F65-79E5-6640-BB8A-88AC3744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FB43-DB5F-4DE7-A491-400F8DC7A394}" type="datetime1">
              <a:rPr lang="hu-HU" smtClean="0"/>
              <a:t>2026. 09. 28.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76F9CD8-62E8-A344-8837-0E8848ADD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FE744F3-F316-EC4D-A357-B10CF610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75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121203-76E8-CF48-AFDD-C08BD94A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8C0D2F-119B-5D42-8A65-746B723B3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CCF4AF3-AB8F-4F40-A5BC-5938AF9E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B2DC796-CB61-4641-A562-F133196F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B360-ECB1-4FF3-9AFF-6BA37C14EF95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E6BC2EB-A5D4-9649-BCCF-DB7FB647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6E71873-612B-FD46-98D9-5EE27F46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083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C57719-3DA3-F840-BF88-A98938D7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86DB84D-E331-2D4D-B110-8579350ED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4F07BD4-77ED-A24F-8126-77639250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53D5D8-8518-BF43-A85D-494896B7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2BA3-2A96-4A10-8F05-6F69D0FA0734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E4CF2F-3330-B147-93CE-BCEE7C9C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91B097-73EA-454C-9770-E7201C41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913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45467-4FEB-AC4B-86DB-3FD3F146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65892B6-EF09-3B46-9ED5-497097EED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5E4A4E-8912-334F-8D89-2FBF158C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2E033-2192-4C04-A2D6-3471FB98F7EA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8BD7A6-876F-734E-B813-5A6BA17F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04CC0E-6CBB-D64C-BF1B-08A795AE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48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1133CCC-AF07-184C-876D-D74B91AD3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7878B64-CD80-C241-9481-92B2ED863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819BC4-C938-874F-97B6-78FEC093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3CA2C-A858-41A8-912E-C7F43DD40E14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6C2461-B42C-554E-9291-357E9E2F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E423E59-173B-0743-85AA-4E16C640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27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BF4A4A6-0F8B-8C48-B454-E43C26D0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5834CF-022D-E94D-8E0A-E917ADE6B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EF9CCE1-DE1B-C447-A4F1-CA789A4E5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E568-CE1B-468C-9719-490D9BEC16F0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C2F029-7EC5-EF46-8DEA-E7DAC381D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E9C6E1-4BD7-454B-90C2-FAB8A2FC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22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pn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2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1BB750F0-C4EC-3648-AADD-4031E57F6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937"/>
          <a:stretch>
            <a:fillRect/>
          </a:stretch>
        </p:blipFill>
        <p:spPr>
          <a:xfrm>
            <a:off x="0" y="0"/>
            <a:ext cx="11468101" cy="6858000"/>
          </a:xfr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25969"/>
            <a:ext cx="7365636" cy="218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6000" spc="3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 OF PRESENTATION</a:t>
            </a:r>
            <a:br>
              <a:rPr lang="hu-HU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u-HU" sz="40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subtitle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B46220C8-18AF-4FD2-A0E3-B402C4421CA8}"/>
              </a:ext>
            </a:extLst>
          </p:cNvPr>
          <p:cNvSpPr txBox="1">
            <a:spLocks/>
          </p:cNvSpPr>
          <p:nvPr/>
        </p:nvSpPr>
        <p:spPr>
          <a:xfrm>
            <a:off x="723899" y="4383759"/>
            <a:ext cx="7365636" cy="107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4000"/>
              </a:lnSpc>
            </a:pPr>
            <a:r>
              <a:rPr lang="hu-HU" sz="40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Name</a:t>
            </a:r>
            <a:r>
              <a:rPr lang="hu-HU" sz="40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of </a:t>
            </a:r>
            <a:r>
              <a:rPr lang="hu-HU" sz="40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speaker</a:t>
            </a:r>
            <a:endParaRPr lang="hu-HU" sz="40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4000"/>
              </a:lnSpc>
            </a:pPr>
            <a:r>
              <a:rPr lang="hu-HU" sz="24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Title</a:t>
            </a:r>
            <a:r>
              <a:rPr lang="hu-HU" sz="24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hu-HU" sz="24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affilitation</a:t>
            </a:r>
            <a:r>
              <a:rPr lang="hu-HU" sz="24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of </a:t>
            </a:r>
            <a:r>
              <a:rPr lang="hu-HU" sz="24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speaker</a:t>
            </a:r>
            <a:endParaRPr lang="hu-HU" sz="2400" spc="300" dirty="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>
              <a:lnSpc>
                <a:spcPct val="134000"/>
              </a:lnSpc>
            </a:pPr>
            <a:r>
              <a:rPr lang="hu-HU" sz="24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co-author1– </a:t>
            </a:r>
            <a:r>
              <a:rPr lang="hu-HU" sz="28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affilitation</a:t>
            </a:r>
            <a:r>
              <a:rPr lang="hu-HU" sz="28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</a:t>
            </a:r>
          </a:p>
          <a:p>
            <a:pPr>
              <a:lnSpc>
                <a:spcPct val="134000"/>
              </a:lnSpc>
            </a:pPr>
            <a:r>
              <a:rPr lang="hu-HU" sz="24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co-author2– </a:t>
            </a:r>
            <a:r>
              <a:rPr lang="hu-HU" sz="2400" spc="300" dirty="0" err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affilitation</a:t>
            </a:r>
            <a:r>
              <a:rPr lang="hu-HU" sz="2400" spc="300" dirty="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881288BA-6D9D-4519-B627-D3320E1CCA2E}"/>
              </a:ext>
            </a:extLst>
          </p:cNvPr>
          <p:cNvSpPr txBox="1">
            <a:spLocks/>
          </p:cNvSpPr>
          <p:nvPr/>
        </p:nvSpPr>
        <p:spPr>
          <a:xfrm>
            <a:off x="685704" y="6075866"/>
            <a:ext cx="7365636" cy="597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1800" dirty="0">
              <a:solidFill>
                <a:schemeClr val="l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1014F0-CB76-7EFB-9308-D3B7F61DCC04}"/>
              </a:ext>
            </a:extLst>
          </p:cNvPr>
          <p:cNvSpPr/>
          <p:nvPr/>
        </p:nvSpPr>
        <p:spPr>
          <a:xfrm>
            <a:off x="9575515" y="143838"/>
            <a:ext cx="2424701" cy="8630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>
                <a:solidFill>
                  <a:srgbClr val="012851"/>
                </a:solidFill>
              </a:rPr>
              <a:t>Place</a:t>
            </a:r>
            <a:r>
              <a:rPr lang="hu-HU" dirty="0">
                <a:solidFill>
                  <a:srgbClr val="012851"/>
                </a:solidFill>
              </a:rPr>
              <a:t> of </a:t>
            </a:r>
            <a:r>
              <a:rPr lang="hu-HU" dirty="0" err="1">
                <a:solidFill>
                  <a:srgbClr val="012851"/>
                </a:solidFill>
              </a:rPr>
              <a:t>university</a:t>
            </a:r>
            <a:r>
              <a:rPr lang="hu-HU" dirty="0">
                <a:solidFill>
                  <a:srgbClr val="012851"/>
                </a:solidFill>
              </a:rPr>
              <a:t>/</a:t>
            </a:r>
            <a:r>
              <a:rPr lang="hu-HU" dirty="0" err="1">
                <a:solidFill>
                  <a:srgbClr val="012851"/>
                </a:solidFill>
              </a:rPr>
              <a:t>faculty</a:t>
            </a:r>
            <a:r>
              <a:rPr lang="hu-HU" dirty="0">
                <a:solidFill>
                  <a:srgbClr val="012851"/>
                </a:solidFill>
              </a:rPr>
              <a:t> </a:t>
            </a:r>
            <a:r>
              <a:rPr lang="hu-HU" dirty="0" err="1">
                <a:solidFill>
                  <a:srgbClr val="012851"/>
                </a:solidFill>
              </a:rPr>
              <a:t>logo</a:t>
            </a:r>
            <a:endParaRPr lang="hu-HU" dirty="0">
              <a:solidFill>
                <a:srgbClr val="012851"/>
              </a:solidFill>
              <a:ea typeface="Calibri"/>
              <a:cs typeface="Calibri"/>
            </a:endParaRPr>
          </a:p>
        </p:txBody>
      </p:sp>
      <p:pic>
        <p:nvPicPr>
          <p:cNvPr id="4" name="Picture 1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106AA3FE-B1AD-136B-AACA-E8F879C5D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0829" y="5129784"/>
            <a:ext cx="2339387" cy="1543371"/>
          </a:xfrm>
          <a:prstGeom prst="rect">
            <a:avLst/>
          </a:prstGeom>
        </p:spPr>
      </p:pic>
      <p:sp>
        <p:nvSpPr>
          <p:cNvPr id="12" name="Téglalap 11">
            <a:extLst>
              <a:ext uri="{FF2B5EF4-FFF2-40B4-BE49-F238E27FC236}">
                <a16:creationId xmlns:a16="http://schemas.microsoft.com/office/drawing/2014/main" id="{6858DCA3-F582-3F97-2933-CB6A15BCE3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575351"/>
            <a:ext cx="5705856" cy="1213399"/>
          </a:xfrm>
          <a:prstGeom prst="rect">
            <a:avLst/>
          </a:prstGeom>
          <a:solidFill>
            <a:srgbClr val="0128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A38BC60-3DC5-DAFC-4359-42FE76D18D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04" y="751800"/>
            <a:ext cx="4771645" cy="9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8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B7193-50A4-7378-9BEC-82A2546B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055B12D-36C5-D408-3E05-FC523CF0D593}"/>
              </a:ext>
            </a:extLst>
          </p:cNvPr>
          <p:cNvSpPr txBox="1"/>
          <p:nvPr/>
        </p:nvSpPr>
        <p:spPr>
          <a:xfrm>
            <a:off x="200416" y="122012"/>
            <a:ext cx="11153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</a:t>
            </a:r>
            <a:endParaRPr lang="hu-HU" sz="4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834AC26B-456B-7E97-810A-748C30C0F3A7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>
            <a:extLst>
              <a:ext uri="{FF2B5EF4-FFF2-40B4-BE49-F238E27FC236}">
                <a16:creationId xmlns:a16="http://schemas.microsoft.com/office/drawing/2014/main" id="{F4AF2C21-84B7-86DD-00CD-1EE098E096FC}"/>
              </a:ext>
            </a:extLst>
          </p:cNvPr>
          <p:cNvSpPr txBox="1"/>
          <p:nvPr/>
        </p:nvSpPr>
        <p:spPr>
          <a:xfrm>
            <a:off x="200416" y="1113921"/>
            <a:ext cx="4976016" cy="3948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hu-HU" sz="24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elit.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Donec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tortor.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eget elit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rhoncus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mollis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nisi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venenatis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Duis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metus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Integer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nulla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lectus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lacinia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67D3D4B-6B0A-EE4E-5CD0-09CB793D4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B5FCD5E2-9BE7-9A95-B7BB-A63F3202F24C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2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32203806-F965-A124-B3F2-EFC4A68AAB1A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900" dirty="0">
              <a:solidFill>
                <a:schemeClr val="lt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2892AC4-3D3D-E0C7-A15A-0C52AC982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0383" y="1221746"/>
            <a:ext cx="5663954" cy="3630116"/>
          </a:xfrm>
          <a:prstGeom prst="rect">
            <a:avLst/>
          </a:prstGeom>
        </p:spPr>
      </p:pic>
      <p:pic>
        <p:nvPicPr>
          <p:cNvPr id="11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C9DB03C1-2B99-D52F-06CC-8CF18A291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D7232BB9-531A-787A-C6DD-078DA201AB36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4" name="Téglalap 13">
              <a:extLst>
                <a:ext uri="{FF2B5EF4-FFF2-40B4-BE49-F238E27FC236}">
                  <a16:creationId xmlns:a16="http://schemas.microsoft.com/office/drawing/2014/main" id="{0A6B877B-F1CD-D922-EB20-623135B69A15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8" name="Kép 17">
              <a:extLst>
                <a:ext uri="{FF2B5EF4-FFF2-40B4-BE49-F238E27FC236}">
                  <a16:creationId xmlns:a16="http://schemas.microsoft.com/office/drawing/2014/main" id="{3A2D2C91-66ED-118D-F765-8115E83D2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640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27C0-DE1B-D785-7AE9-60BC0DB4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Eötvös Loránd University (ELTE) – HunEducation">
            <a:extLst>
              <a:ext uri="{FF2B5EF4-FFF2-40B4-BE49-F238E27FC236}">
                <a16:creationId xmlns:a16="http://schemas.microsoft.com/office/drawing/2014/main" id="{275424A2-BFBD-8BC0-A361-90B88CA60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8307" y="1332149"/>
            <a:ext cx="4329606" cy="4329606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C0333483-5E22-56DE-60D1-67858CFB1B7D}"/>
              </a:ext>
            </a:extLst>
          </p:cNvPr>
          <p:cNvSpPr txBox="1"/>
          <p:nvPr/>
        </p:nvSpPr>
        <p:spPr>
          <a:xfrm>
            <a:off x="200416" y="147064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Index (</a:t>
            </a:r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sample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7B9618CC-BEAD-B0C9-3CA1-06939839B412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3FC9E2EC-DA8E-B877-FC7A-C927BEB1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D4788EF-FFEF-32C5-45F1-6341C2283666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3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A0E9C724-756C-51E9-8F78-8C3C53050DD0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900" dirty="0">
              <a:solidFill>
                <a:schemeClr val="lt1"/>
              </a:solidFill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72D42DA-79C7-C8CC-C846-207E40B6F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487544"/>
              </p:ext>
            </p:extLst>
          </p:nvPr>
        </p:nvGraphicFramePr>
        <p:xfrm>
          <a:off x="3322315" y="1044988"/>
          <a:ext cx="8192022" cy="4835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60D6BE6F-300A-230A-2591-57D1140DDB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1AA3F262-2B52-32FF-B4C1-6CBE35C0A430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C9DCEF53-25CF-9757-8CF4-5B3721A786BA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F106D795-F457-9C3A-1640-BC9A469470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094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36D37-66D5-E59B-6EC5-E8318BC49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9D2AF0A-1043-C824-D3D8-EA05DCBF19F2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Lists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sample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70E311D-F47C-0DBA-F786-BBCAB8F0B182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BBBE5567-7091-87AB-F5C9-3414EC7A1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4213048-1879-166B-D54C-301FC1ED2D0A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4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1312001A-008D-D2B8-0C90-162CA679146E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7C4153C-3FF4-96D9-65C1-6D938C28A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288794"/>
              </p:ext>
            </p:extLst>
          </p:nvPr>
        </p:nvGraphicFramePr>
        <p:xfrm>
          <a:off x="200416" y="1227552"/>
          <a:ext cx="5674291" cy="3494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1CB812F-EBD8-0FA1-B2CB-F26B5A02A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409124"/>
              </p:ext>
            </p:extLst>
          </p:nvPr>
        </p:nvGraphicFramePr>
        <p:xfrm>
          <a:off x="5148197" y="1227551"/>
          <a:ext cx="7728559" cy="414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8A794849-80A1-B94C-D922-7343D4D7490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78999EA6-A3C9-8FD5-788E-4503B2B6F5FC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9C4CE2DA-AC1C-251F-CB63-0D7D8C927E4F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2CBBDAF5-7AB4-1CDA-404C-3549E5841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258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E4A5E-DB53-4475-D9B0-A9A2C2F5E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9A5B5FD-DFF2-B077-6252-A128A4BB1BAA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</a:t>
            </a:r>
            <a:endParaRPr lang="hu-HU" sz="4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1E5BB6F-AFC3-37E2-6D82-A4E90DB4104B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8F14C5A0-29F0-D1A5-756E-F2D51A50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66CA846-AE53-5959-7B0B-94A1CEB8DDA9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5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8E7B0EC-7C1A-F556-D3C2-42ADA164F71E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900" dirty="0">
              <a:solidFill>
                <a:schemeClr val="lt1"/>
              </a:solidFill>
            </a:endParaRP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A5E2630F-6335-3070-4AF5-890340E3F9A5}"/>
              </a:ext>
            </a:extLst>
          </p:cNvPr>
          <p:cNvSpPr txBox="1"/>
          <p:nvPr/>
        </p:nvSpPr>
        <p:spPr>
          <a:xfrm>
            <a:off x="200416" y="1237438"/>
            <a:ext cx="5185623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elit.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Donec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tortor.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eget elit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rhoncus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mollis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nisi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venenatis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Duis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metus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3"/>
              </a:buBlip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Integer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nulla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4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E6BEA81A-355B-CFD7-9C0A-D0E3FE9D21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06D30281-182B-8569-40D3-A09E50228F7F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1" name="Téglalap 10">
              <a:extLst>
                <a:ext uri="{FF2B5EF4-FFF2-40B4-BE49-F238E27FC236}">
                  <a16:creationId xmlns:a16="http://schemas.microsoft.com/office/drawing/2014/main" id="{CAEB4714-7836-3731-A539-DAC79F8B3B00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E764C051-3F51-6BAF-A0C2-E39EC6D00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944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9374-6497-3E66-583D-78FC43FF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7A77A84-0FC2-052D-1C89-E0FB82E2A181}"/>
              </a:ext>
            </a:extLst>
          </p:cNvPr>
          <p:cNvSpPr txBox="1"/>
          <p:nvPr/>
        </p:nvSpPr>
        <p:spPr>
          <a:xfrm>
            <a:off x="209560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Diagrams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I.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5A141D78-FCF4-C3C4-C940-18782F501D44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31BE624E-9203-B84C-E656-5F55F0F2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4750CE2-C1FF-D922-A675-3CB66AA4E27D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6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BF3E9F72-E5FF-CBB3-6CD8-1695BF984C68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ECAAEFA-73D6-A853-77AC-F6B9E5765B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0514721"/>
              </p:ext>
            </p:extLst>
          </p:nvPr>
        </p:nvGraphicFramePr>
        <p:xfrm>
          <a:off x="607137" y="-836943"/>
          <a:ext cx="1121371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F24CB1F-E50B-2143-41C5-06732C567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479287"/>
              </p:ext>
            </p:extLst>
          </p:nvPr>
        </p:nvGraphicFramePr>
        <p:xfrm>
          <a:off x="3063786" y="197848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5FD41F2E-264A-D7D3-60B4-C2FE683775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237B3081-C5BA-5670-12AF-C0968B08C223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8F05A271-0E05-E6AF-380B-D774D3235DB5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1F09BF58-F12F-B50F-D698-D04243463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824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0176-396C-1051-21B8-7351C94E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335C476-0682-025C-EE20-2712A02A20AD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Diagrams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II.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1D21181-9FC8-EF10-A047-5AA4FEEE6765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43884713-722C-BFBE-7379-B29F3BFA9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0BCC253-207D-E6DA-D300-D1B342BF13D8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7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9F796AF-637D-4DD8-07DD-783D0095C737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603D76E-0277-2C78-CF20-29045EB15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590058"/>
              </p:ext>
            </p:extLst>
          </p:nvPr>
        </p:nvGraphicFramePr>
        <p:xfrm>
          <a:off x="-1387606" y="971865"/>
          <a:ext cx="9241425" cy="4914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5BDD95DB-8912-EEA2-B7FD-6B7B40A5BD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E81FE37A-520F-1E73-AA5B-061BA46B92BA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0FC15168-8789-9584-12A9-89C44FC6F694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E7D5C1E7-E7E7-0CAB-6950-FF6FFC635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64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F6A6-48E5-57D3-F91F-4740EDF47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6ADCE88-BB32-9A98-80BC-1ACEDABE4E46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Unique</a:t>
            </a:r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diagrams</a:t>
            </a:r>
            <a:endParaRPr lang="hu-HU" sz="4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6CB6AF5A-C445-14E1-6BEE-E18C9B7DD86F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F5D8F572-77F2-B488-4CE5-AA08AA963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747F8A9-C486-904A-7CE8-02C9F009B740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8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B577390B-F1B7-F14A-ACF9-E7B41CFDCC81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DF4879C-0F33-F050-869B-20CF0B737F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3606902"/>
              </p:ext>
            </p:extLst>
          </p:nvPr>
        </p:nvGraphicFramePr>
        <p:xfrm>
          <a:off x="-177564" y="1343144"/>
          <a:ext cx="6490682" cy="4697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3F7E74D-49FD-9D7B-E20B-CBC29B9AE5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891150"/>
              </p:ext>
            </p:extLst>
          </p:nvPr>
        </p:nvGraphicFramePr>
        <p:xfrm>
          <a:off x="5808103" y="1445652"/>
          <a:ext cx="5610745" cy="374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8DDDFD18-1056-CC1D-2B32-C424C038BBA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C7D1D64E-D259-0EF5-88B6-FD939ABC1689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34D6D243-2941-75DF-113A-0D38AFAA10FC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4" name="Kép 13">
              <a:extLst>
                <a:ext uri="{FF2B5EF4-FFF2-40B4-BE49-F238E27FC236}">
                  <a16:creationId xmlns:a16="http://schemas.microsoft.com/office/drawing/2014/main" id="{318C0B83-E1E6-A507-1C93-7583AEBB3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9737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86485-74B9-E660-9C96-C9A3BA0D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AF75CF3-83A9-591B-EDEC-DCCC2D0119B8}"/>
              </a:ext>
            </a:extLst>
          </p:cNvPr>
          <p:cNvSpPr txBox="1"/>
          <p:nvPr/>
        </p:nvSpPr>
        <p:spPr>
          <a:xfrm>
            <a:off x="200416" y="147064"/>
            <a:ext cx="11153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 </a:t>
            </a:r>
            <a:r>
              <a:rPr lang="hu-HU" sz="4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principles</a:t>
            </a:r>
            <a:r>
              <a:rPr lang="hu-HU" sz="36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932BBBB6-6B31-EECE-AE86-92E23E3BC8DC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>
            <a:extLst>
              <a:ext uri="{FF2B5EF4-FFF2-40B4-BE49-F238E27FC236}">
                <a16:creationId xmlns:a16="http://schemas.microsoft.com/office/drawing/2014/main" id="{17591DD7-EABC-9296-6D7A-9BC615FEDF52}"/>
              </a:ext>
            </a:extLst>
          </p:cNvPr>
          <p:cNvSpPr txBox="1"/>
          <p:nvPr/>
        </p:nvSpPr>
        <p:spPr>
          <a:xfrm>
            <a:off x="227617" y="1039885"/>
            <a:ext cx="10409129" cy="35795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indent="-3111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Title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of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slides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40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text: 20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also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the text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figures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Font: Open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Art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elements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be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copied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RGB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code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dark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blue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15-39-78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Pictures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pictures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Animations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simple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animation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e.g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Appear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Disappear</a:t>
            </a:r>
            <a:endParaRPr lang="hu-HU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6D72FD28-856C-8F8A-03D2-B58993A4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BBB4CD2-7D87-761F-8949-81C5E51C956A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9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ED4F654-3E99-ECA8-E6CA-BEB81CBF91D1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Speaker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(s) –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title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kumimoji="0" lang="hu-H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presentation</a:t>
            </a:r>
            <a:endParaRPr kumimoji="0" lang="hu-H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ct val="100000"/>
              <a:buFontTx/>
              <a:buNone/>
              <a:tabLst/>
              <a:defRPr/>
            </a:pP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kumimoji="0" lang="nn-NO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kumimoji="0" lang="hu-H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hu-HU" sz="6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8" descr="A cartoon of a person holding a light bulb&#10;&#10;AI-generated content may be incorrect.">
            <a:extLst>
              <a:ext uri="{FF2B5EF4-FFF2-40B4-BE49-F238E27FC236}">
                <a16:creationId xmlns:a16="http://schemas.microsoft.com/office/drawing/2014/main" id="{3AB7DB96-2D9E-D3C5-959A-E0B235E62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6456" y="6144435"/>
            <a:ext cx="996505" cy="707269"/>
          </a:xfrm>
          <a:prstGeom prst="rect">
            <a:avLst/>
          </a:prstGeom>
        </p:spPr>
      </p:pic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2937DF44-193C-DD0E-0E7F-25AA2B41C6F0}"/>
              </a:ext>
            </a:extLst>
          </p:cNvPr>
          <p:cNvGrpSpPr/>
          <p:nvPr/>
        </p:nvGrpSpPr>
        <p:grpSpPr>
          <a:xfrm>
            <a:off x="80396" y="6224466"/>
            <a:ext cx="2388484" cy="511522"/>
            <a:chOff x="80396" y="6224466"/>
            <a:chExt cx="2388484" cy="511522"/>
          </a:xfrm>
        </p:grpSpPr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9D05CAAD-22F4-E3A8-C0C8-774805134438}"/>
                </a:ext>
              </a:extLst>
            </p:cNvPr>
            <p:cNvSpPr/>
            <p:nvPr/>
          </p:nvSpPr>
          <p:spPr>
            <a:xfrm>
              <a:off x="80396" y="6224466"/>
              <a:ext cx="2388484" cy="511522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3" name="Kép 12">
              <a:extLst>
                <a:ext uri="{FF2B5EF4-FFF2-40B4-BE49-F238E27FC236}">
                  <a16:creationId xmlns:a16="http://schemas.microsoft.com/office/drawing/2014/main" id="{39BFEE92-AC64-7B38-6A9E-EA6FD4D87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416" y="6253279"/>
              <a:ext cx="2131337" cy="425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225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8">
            <a:extLst>
              <a:ext uri="{FF2B5EF4-FFF2-40B4-BE49-F238E27FC236}">
                <a16:creationId xmlns:a16="http://schemas.microsoft.com/office/drawing/2014/main" id="{4216A8E5-DD76-8541-BABD-F44D6BD93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10720"/>
            <a:ext cx="7365636" cy="218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Thank </a:t>
            </a:r>
            <a:r>
              <a:rPr lang="hu-HU" sz="48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</a:t>
            </a: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48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</a:t>
            </a: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48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your</a:t>
            </a: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48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attention</a:t>
            </a: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lang="hu-HU" sz="4800" dirty="0">
              <a:solidFill>
                <a:schemeClr val="bg1"/>
              </a:solidFill>
            </a:endParaRPr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D7A21185-FF9F-4E99-A9CB-3E79EB5EE0C7}"/>
              </a:ext>
            </a:extLst>
          </p:cNvPr>
          <p:cNvSpPr txBox="1">
            <a:spLocks/>
          </p:cNvSpPr>
          <p:nvPr/>
        </p:nvSpPr>
        <p:spPr>
          <a:xfrm>
            <a:off x="723899" y="5566278"/>
            <a:ext cx="7365636" cy="597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lt1"/>
              </a:buClr>
              <a:buSzPct val="100000"/>
            </a:pP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Excellence in Higher Education Conference, 2027.</a:t>
            </a: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1800" dirty="0">
              <a:solidFill>
                <a:schemeClr val="lt1"/>
              </a:solidFill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CDC800E1-7561-33F8-79ED-2CA18A4D6724}"/>
              </a:ext>
            </a:extLst>
          </p:cNvPr>
          <p:cNvSpPr/>
          <p:nvPr/>
        </p:nvSpPr>
        <p:spPr>
          <a:xfrm>
            <a:off x="585216" y="566207"/>
            <a:ext cx="5705856" cy="1213399"/>
          </a:xfrm>
          <a:prstGeom prst="rect">
            <a:avLst/>
          </a:prstGeom>
          <a:solidFill>
            <a:srgbClr val="0128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9B370BC-2F34-AA73-2C9C-293D43C08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99" y="826806"/>
            <a:ext cx="4771645" cy="9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95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418dc4-4377-4e68-ba6a-9d338e769696">
      <Terms xmlns="http://schemas.microsoft.com/office/infopath/2007/PartnerControls"/>
    </lcf76f155ced4ddcb4097134ff3c332f>
    <TaxCatchAll xmlns="a7fdd886-c00d-4680-918e-c58c023eee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17FEE03279594793D661133C0DFBF6" ma:contentTypeVersion="18" ma:contentTypeDescription="Create a new document." ma:contentTypeScope="" ma:versionID="67a3f1be9aa88f86ed4aae9326b83a48">
  <xsd:schema xmlns:xsd="http://www.w3.org/2001/XMLSchema" xmlns:xs="http://www.w3.org/2001/XMLSchema" xmlns:p="http://schemas.microsoft.com/office/2006/metadata/properties" xmlns:ns2="35418dc4-4377-4e68-ba6a-9d338e769696" xmlns:ns3="a7fdd886-c00d-4680-918e-c58c023eee9c" targetNamespace="http://schemas.microsoft.com/office/2006/metadata/properties" ma:root="true" ma:fieldsID="c684328494f4fbc7d18d292fa2abb551" ns2:_="" ns3:_="">
    <xsd:import namespace="35418dc4-4377-4e68-ba6a-9d338e769696"/>
    <xsd:import namespace="a7fdd886-c00d-4680-918e-c58c023eee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18dc4-4377-4e68-ba6a-9d338e7696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dd886-c00d-4680-918e-c58c023eee9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bf011b7-9116-4da0-b3e6-0674d167762e}" ma:internalName="TaxCatchAll" ma:showField="CatchAllData" ma:web="a7fdd886-c00d-4680-918e-c58c023ee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AAA6DD-4AD4-459E-8C47-9EFD18742C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33C74C-6BA2-4E91-AC3B-9DB2C8F2B51E}">
  <ds:schemaRefs>
    <ds:schemaRef ds:uri="35418dc4-4377-4e68-ba6a-9d338e769696"/>
    <ds:schemaRef ds:uri="a7fdd886-c00d-4680-918e-c58c023eee9c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E3145CC-CBF7-4FF5-8221-991A350DC23E}"/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628</Words>
  <Application>Microsoft Office PowerPoint</Application>
  <PresentationFormat>Szélesvásznú</PresentationFormat>
  <Paragraphs>117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 prezentáció alcíme</dc:title>
  <dc:creator>Microsoft Office User</dc:creator>
  <cp:lastModifiedBy>Határ Zsófia</cp:lastModifiedBy>
  <cp:revision>32</cp:revision>
  <dcterms:created xsi:type="dcterms:W3CDTF">2021-07-01T15:39:11Z</dcterms:created>
  <dcterms:modified xsi:type="dcterms:W3CDTF">2026-09-28T09:05:53Z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0x0101000517FEE03279594793D661133C0DFBF6</vt:lpwstr>
  </property>
  <property fmtid="{D5CDD505-2E9C-101B-9397-08002B2CF9AE}" pid="3" name="MediaServiceImageTags">
    <vt:lpwstr/>
  </property>
</Properties>
</file>